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72" r:id="rId2"/>
    <p:sldMasterId id="2147483808" r:id="rId3"/>
    <p:sldMasterId id="2147483826" r:id="rId4"/>
  </p:sldMasterIdLst>
  <p:sldIdLst>
    <p:sldId id="256" r:id="rId5"/>
    <p:sldId id="269" r:id="rId6"/>
    <p:sldId id="258" r:id="rId7"/>
    <p:sldId id="259" r:id="rId8"/>
    <p:sldId id="267" r:id="rId9"/>
    <p:sldId id="262" r:id="rId10"/>
    <p:sldId id="263" r:id="rId11"/>
    <p:sldId id="264" r:id="rId12"/>
    <p:sldId id="265" r:id="rId13"/>
    <p:sldId id="261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8EC166-11A2-4EF4-A829-5D66AB9FA4CB}">
          <p14:sldIdLst>
            <p14:sldId id="256"/>
            <p14:sldId id="269"/>
            <p14:sldId id="258"/>
            <p14:sldId id="259"/>
            <p14:sldId id="267"/>
            <p14:sldId id="262"/>
            <p14:sldId id="263"/>
            <p14:sldId id="264"/>
            <p14:sldId id="265"/>
            <p14:sldId id="261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739F6-BD3C-48EB-9EDD-56C7CA65124D}" v="2023" dt="2021-04-22T13:44:20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irakova" userId="2a80ad9afd41162c" providerId="LiveId" clId="{703739F6-BD3C-48EB-9EDD-56C7CA65124D}"/>
    <pc:docChg chg="undo redo custSel addSld delSld modSld sldOrd addMainMaster delMainMaster addSection delSection modSection">
      <pc:chgData name="Maria Sirakova" userId="2a80ad9afd41162c" providerId="LiveId" clId="{703739F6-BD3C-48EB-9EDD-56C7CA65124D}" dt="2021-04-22T13:44:49.696" v="5593" actId="1076"/>
      <pc:docMkLst>
        <pc:docMk/>
      </pc:docMkLst>
      <pc:sldChg chg="addSp delSp modSp new mod modTransition modMedia setBg modClrScheme addAnim delAnim setClrOvrMap delDesignElem chgLayout">
        <pc:chgData name="Maria Sirakova" userId="2a80ad9afd41162c" providerId="LiveId" clId="{703739F6-BD3C-48EB-9EDD-56C7CA65124D}" dt="2021-04-22T13:09:20.218" v="5500" actId="113"/>
        <pc:sldMkLst>
          <pc:docMk/>
          <pc:sldMk cId="3141348942" sldId="256"/>
        </pc:sldMkLst>
        <pc:spChg chg="mod">
          <ac:chgData name="Maria Sirakova" userId="2a80ad9afd41162c" providerId="LiveId" clId="{703739F6-BD3C-48EB-9EDD-56C7CA65124D}" dt="2021-04-22T13:09:20.218" v="5500" actId="113"/>
          <ac:spMkLst>
            <pc:docMk/>
            <pc:sldMk cId="3141348942" sldId="256"/>
            <ac:spMk id="2" creationId="{89429472-B187-4742-8FCE-47FA6B598A27}"/>
          </ac:spMkLst>
        </pc:spChg>
        <pc:spChg chg="mod">
          <ac:chgData name="Maria Sirakova" userId="2a80ad9afd41162c" providerId="LiveId" clId="{703739F6-BD3C-48EB-9EDD-56C7CA65124D}" dt="2021-04-22T13:08:48.867" v="5498" actId="207"/>
          <ac:spMkLst>
            <pc:docMk/>
            <pc:sldMk cId="3141348942" sldId="256"/>
            <ac:spMk id="3" creationId="{8A5CA1B5-2FFD-4184-8363-EB230428A722}"/>
          </ac:spMkLst>
        </pc:spChg>
        <pc:spChg chg="add del">
          <ac:chgData name="Maria Sirakova" userId="2a80ad9afd41162c" providerId="LiveId" clId="{703739F6-BD3C-48EB-9EDD-56C7CA65124D}" dt="2021-04-15T11:15:47.279" v="4" actId="26606"/>
          <ac:spMkLst>
            <pc:docMk/>
            <pc:sldMk cId="3141348942" sldId="256"/>
            <ac:spMk id="9" creationId="{D47766EE-4192-4B2D-A5A0-F60F9A5F743F}"/>
          </ac:spMkLst>
        </pc:spChg>
        <pc:spChg chg="add del">
          <ac:chgData name="Maria Sirakova" userId="2a80ad9afd41162c" providerId="LiveId" clId="{703739F6-BD3C-48EB-9EDD-56C7CA65124D}" dt="2021-04-15T11:15:47.279" v="4" actId="26606"/>
          <ac:spMkLst>
            <pc:docMk/>
            <pc:sldMk cId="3141348942" sldId="256"/>
            <ac:spMk id="11" creationId="{D6705569-F545-4F47-A260-A9202826EA20}"/>
          </ac:spMkLst>
        </pc:spChg>
        <pc:spChg chg="add del">
          <ac:chgData name="Maria Sirakova" userId="2a80ad9afd41162c" providerId="LiveId" clId="{703739F6-BD3C-48EB-9EDD-56C7CA65124D}" dt="2021-04-15T15:23:09.261" v="72" actId="26606"/>
          <ac:spMkLst>
            <pc:docMk/>
            <pc:sldMk cId="3141348942" sldId="256"/>
            <ac:spMk id="13" creationId="{0E91F5CA-B392-444C-88E3-BF5BAAEBDEB0}"/>
          </ac:spMkLst>
        </pc:spChg>
        <pc:spChg chg="add del">
          <ac:chgData name="Maria Sirakova" userId="2a80ad9afd41162c" providerId="LiveId" clId="{703739F6-BD3C-48EB-9EDD-56C7CA65124D}" dt="2021-04-15T15:23:09.261" v="72" actId="26606"/>
          <ac:spMkLst>
            <pc:docMk/>
            <pc:sldMk cId="3141348942" sldId="256"/>
            <ac:spMk id="14" creationId="{0459807F-B6FA-44D3-9A53-C55B6B56884A}"/>
          </ac:spMkLst>
        </pc:spChg>
        <pc:spChg chg="add del">
          <ac:chgData name="Maria Sirakova" userId="2a80ad9afd41162c" providerId="LiveId" clId="{703739F6-BD3C-48EB-9EDD-56C7CA65124D}" dt="2021-04-15T15:23:09.253" v="71" actId="26606"/>
          <ac:spMkLst>
            <pc:docMk/>
            <pc:sldMk cId="3141348942" sldId="256"/>
            <ac:spMk id="20" creationId="{93AA6387-EA0B-4830-8A2F-1D210770C346}"/>
          </ac:spMkLst>
        </pc:spChg>
        <pc:spChg chg="add del">
          <ac:chgData name="Maria Sirakova" userId="2a80ad9afd41162c" providerId="LiveId" clId="{703739F6-BD3C-48EB-9EDD-56C7CA65124D}" dt="2021-04-15T15:23:09.253" v="71" actId="26606"/>
          <ac:spMkLst>
            <pc:docMk/>
            <pc:sldMk cId="3141348942" sldId="256"/>
            <ac:spMk id="22" creationId="{1F4B87A8-B35E-46BD-8A29-7417D4420932}"/>
          </ac:spMkLst>
        </pc:spChg>
        <pc:spChg chg="add del">
          <ac:chgData name="Maria Sirakova" userId="2a80ad9afd41162c" providerId="LiveId" clId="{703739F6-BD3C-48EB-9EDD-56C7CA65124D}" dt="2021-04-15T15:23:09.253" v="71" actId="26606"/>
          <ac:spMkLst>
            <pc:docMk/>
            <pc:sldMk cId="3141348942" sldId="256"/>
            <ac:spMk id="24" creationId="{741354B6-32D1-4D6B-A425-733EAF0F3D11}"/>
          </ac:spMkLst>
        </pc:spChg>
        <pc:spChg chg="add del">
          <ac:chgData name="Maria Sirakova" userId="2a80ad9afd41162c" providerId="LiveId" clId="{703739F6-BD3C-48EB-9EDD-56C7CA65124D}" dt="2021-04-20T20:22:47.981" v="1146"/>
          <ac:spMkLst>
            <pc:docMk/>
            <pc:sldMk cId="3141348942" sldId="256"/>
            <ac:spMk id="26" creationId="{16342306-C49E-412B-A56A-67DBDDD050BB}"/>
          </ac:spMkLst>
        </pc:spChg>
        <pc:spChg chg="add del">
          <ac:chgData name="Maria Sirakova" userId="2a80ad9afd41162c" providerId="LiveId" clId="{703739F6-BD3C-48EB-9EDD-56C7CA65124D}" dt="2021-04-20T20:22:47.981" v="1146"/>
          <ac:spMkLst>
            <pc:docMk/>
            <pc:sldMk cId="3141348942" sldId="256"/>
            <ac:spMk id="27" creationId="{78E81931-EC11-4433-BB7B-ED42BAA2441E}"/>
          </ac:spMkLst>
        </pc:spChg>
        <pc:picChg chg="add del mod">
          <ac:chgData name="Maria Sirakova" userId="2a80ad9afd41162c" providerId="LiveId" clId="{703739F6-BD3C-48EB-9EDD-56C7CA65124D}" dt="2021-04-15T11:15:47.279" v="4" actId="26606"/>
          <ac:picMkLst>
            <pc:docMk/>
            <pc:sldMk cId="3141348942" sldId="256"/>
            <ac:picMk id="4" creationId="{133D8D71-457F-4F69-ABE6-C037350AE886}"/>
          </ac:picMkLst>
        </pc:picChg>
        <pc:picChg chg="add mod ord">
          <ac:chgData name="Maria Sirakova" userId="2a80ad9afd41162c" providerId="LiveId" clId="{703739F6-BD3C-48EB-9EDD-56C7CA65124D}" dt="2021-04-22T13:08:26.856" v="5495" actId="1076"/>
          <ac:picMkLst>
            <pc:docMk/>
            <pc:sldMk cId="3141348942" sldId="256"/>
            <ac:picMk id="15" creationId="{2BAEB8F1-7220-42C7-9685-ECCB96FA302F}"/>
          </ac:picMkLst>
        </pc:picChg>
      </pc:sldChg>
      <pc:sldChg chg="modSp new del mod modTransition modAnim">
        <pc:chgData name="Maria Sirakova" userId="2a80ad9afd41162c" providerId="LiveId" clId="{703739F6-BD3C-48EB-9EDD-56C7CA65124D}" dt="2021-04-22T13:41:28.579" v="5548" actId="47"/>
        <pc:sldMkLst>
          <pc:docMk/>
          <pc:sldMk cId="1887159753" sldId="257"/>
        </pc:sldMkLst>
        <pc:spChg chg="mod">
          <ac:chgData name="Maria Sirakova" userId="2a80ad9afd41162c" providerId="LiveId" clId="{703739F6-BD3C-48EB-9EDD-56C7CA65124D}" dt="2021-04-20T20:22:47.981" v="1146"/>
          <ac:spMkLst>
            <pc:docMk/>
            <pc:sldMk cId="1887159753" sldId="257"/>
            <ac:spMk id="2" creationId="{48F6E73D-BA65-4C33-9828-4761239E6001}"/>
          </ac:spMkLst>
        </pc:spChg>
        <pc:spChg chg="mod">
          <ac:chgData name="Maria Sirakova" userId="2a80ad9afd41162c" providerId="LiveId" clId="{703739F6-BD3C-48EB-9EDD-56C7CA65124D}" dt="2021-04-21T19:01:02.373" v="1996" actId="27636"/>
          <ac:spMkLst>
            <pc:docMk/>
            <pc:sldMk cId="1887159753" sldId="257"/>
            <ac:spMk id="3" creationId="{B8CB6BE9-F7B6-46C7-959A-1DD496D11D7E}"/>
          </ac:spMkLst>
        </pc:spChg>
      </pc:sldChg>
      <pc:sldChg chg="addSp delSp modSp new mod ord modTransition setBg modAnim delDesignElem">
        <pc:chgData name="Maria Sirakova" userId="2a80ad9afd41162c" providerId="LiveId" clId="{703739F6-BD3C-48EB-9EDD-56C7CA65124D}" dt="2021-04-21T11:44:04.274" v="1500" actId="20578"/>
        <pc:sldMkLst>
          <pc:docMk/>
          <pc:sldMk cId="1731918084" sldId="258"/>
        </pc:sldMkLst>
        <pc:spChg chg="mod">
          <ac:chgData name="Maria Sirakova" userId="2a80ad9afd41162c" providerId="LiveId" clId="{703739F6-BD3C-48EB-9EDD-56C7CA65124D}" dt="2021-04-20T20:27:29.626" v="1247" actId="1076"/>
          <ac:spMkLst>
            <pc:docMk/>
            <pc:sldMk cId="1731918084" sldId="258"/>
            <ac:spMk id="2" creationId="{69F7033E-14C5-49C9-A02F-81049E0C155F}"/>
          </ac:spMkLst>
        </pc:spChg>
        <pc:spChg chg="del">
          <ac:chgData name="Maria Sirakova" userId="2a80ad9afd41162c" providerId="LiveId" clId="{703739F6-BD3C-48EB-9EDD-56C7CA65124D}" dt="2021-04-20T19:35:32.779" v="226"/>
          <ac:spMkLst>
            <pc:docMk/>
            <pc:sldMk cId="1731918084" sldId="258"/>
            <ac:spMk id="3" creationId="{2B75CFD8-9F5B-416E-8E5E-85828BF7DF28}"/>
          </ac:spMkLst>
        </pc:spChg>
        <pc:spChg chg="add del mod">
          <ac:chgData name="Maria Sirakova" userId="2a80ad9afd41162c" providerId="LiveId" clId="{703739F6-BD3C-48EB-9EDD-56C7CA65124D}" dt="2021-04-20T19:45:48.266" v="522" actId="478"/>
          <ac:spMkLst>
            <pc:docMk/>
            <pc:sldMk cId="1731918084" sldId="258"/>
            <ac:spMk id="11" creationId="{08C46675-4B18-4389-9D66-2BC46A69F5E3}"/>
          </ac:spMkLst>
        </pc:spChg>
        <pc:spChg chg="add del">
          <ac:chgData name="Maria Sirakova" userId="2a80ad9afd41162c" providerId="LiveId" clId="{703739F6-BD3C-48EB-9EDD-56C7CA65124D}" dt="2021-04-20T19:39:23.312" v="300" actId="26606"/>
          <ac:spMkLst>
            <pc:docMk/>
            <pc:sldMk cId="1731918084" sldId="258"/>
            <ac:spMk id="13" creationId="{23E882CD-3327-4730-BC76-77CEC765DED2}"/>
          </ac:spMkLst>
        </pc:spChg>
        <pc:spChg chg="add del">
          <ac:chgData name="Maria Sirakova" userId="2a80ad9afd41162c" providerId="LiveId" clId="{703739F6-BD3C-48EB-9EDD-56C7CA65124D}" dt="2021-04-20T19:44:41.784" v="510"/>
          <ac:spMkLst>
            <pc:docMk/>
            <pc:sldMk cId="1731918084" sldId="258"/>
            <ac:spMk id="14" creationId="{7A18B8F2-142B-4003-B90D-359297705BDF}"/>
          </ac:spMkLst>
        </pc:spChg>
        <pc:spChg chg="add del">
          <ac:chgData name="Maria Sirakova" userId="2a80ad9afd41162c" providerId="LiveId" clId="{703739F6-BD3C-48EB-9EDD-56C7CA65124D}" dt="2021-04-20T19:39:23.312" v="300" actId="26606"/>
          <ac:spMkLst>
            <pc:docMk/>
            <pc:sldMk cId="1731918084" sldId="258"/>
            <ac:spMk id="15" creationId="{657B4B2D-0BF5-41DE-AFF5-8A26695B1F7D}"/>
          </ac:spMkLst>
        </pc:spChg>
        <pc:spChg chg="add del">
          <ac:chgData name="Maria Sirakova" userId="2a80ad9afd41162c" providerId="LiveId" clId="{703739F6-BD3C-48EB-9EDD-56C7CA65124D}" dt="2021-04-20T19:44:41.784" v="510"/>
          <ac:spMkLst>
            <pc:docMk/>
            <pc:sldMk cId="1731918084" sldId="258"/>
            <ac:spMk id="16" creationId="{DA653340-0C91-436D-8939-E9746D4B6034}"/>
          </ac:spMkLst>
        </pc:spChg>
        <pc:spChg chg="add del">
          <ac:chgData name="Maria Sirakova" userId="2a80ad9afd41162c" providerId="LiveId" clId="{703739F6-BD3C-48EB-9EDD-56C7CA65124D}" dt="2021-04-20T19:39:23.312" v="300" actId="26606"/>
          <ac:spMkLst>
            <pc:docMk/>
            <pc:sldMk cId="1731918084" sldId="258"/>
            <ac:spMk id="17" creationId="{8101159E-D455-456F-8FE1-396AB1590C2F}"/>
          </ac:spMkLst>
        </pc:spChg>
        <pc:spChg chg="add del">
          <ac:chgData name="Maria Sirakova" userId="2a80ad9afd41162c" providerId="LiveId" clId="{703739F6-BD3C-48EB-9EDD-56C7CA65124D}" dt="2021-04-20T19:44:41.784" v="510"/>
          <ac:spMkLst>
            <pc:docMk/>
            <pc:sldMk cId="1731918084" sldId="258"/>
            <ac:spMk id="18" creationId="{CF93DC6C-1BFD-4414-BF23-471C8831CA04}"/>
          </ac:spMkLst>
        </pc:spChg>
        <pc:spChg chg="add del">
          <ac:chgData name="Maria Sirakova" userId="2a80ad9afd41162c" providerId="LiveId" clId="{703739F6-BD3C-48EB-9EDD-56C7CA65124D}" dt="2021-04-20T19:39:23.312" v="300" actId="26606"/>
          <ac:spMkLst>
            <pc:docMk/>
            <pc:sldMk cId="1731918084" sldId="258"/>
            <ac:spMk id="19" creationId="{F4C10EBF-5EBD-46E2-885B-8108A52C01FC}"/>
          </ac:spMkLst>
        </pc:spChg>
        <pc:spChg chg="add del">
          <ac:chgData name="Maria Sirakova" userId="2a80ad9afd41162c" providerId="LiveId" clId="{703739F6-BD3C-48EB-9EDD-56C7CA65124D}" dt="2021-04-20T19:44:41.784" v="510"/>
          <ac:spMkLst>
            <pc:docMk/>
            <pc:sldMk cId="1731918084" sldId="258"/>
            <ac:spMk id="20" creationId="{8883AD5B-BA1D-4FA6-8AD8-955000251D79}"/>
          </ac:spMkLst>
        </pc:spChg>
        <pc:spChg chg="add del">
          <ac:chgData name="Maria Sirakova" userId="2a80ad9afd41162c" providerId="LiveId" clId="{703739F6-BD3C-48EB-9EDD-56C7CA65124D}" dt="2021-04-20T19:39:23.312" v="300" actId="26606"/>
          <ac:spMkLst>
            <pc:docMk/>
            <pc:sldMk cId="1731918084" sldId="258"/>
            <ac:spMk id="21" creationId="{C9EE1BFB-C443-4A2F-BA8F-C79440485EBC}"/>
          </ac:spMkLst>
        </pc:spChg>
        <pc:spChg chg="add del">
          <ac:chgData name="Maria Sirakova" userId="2a80ad9afd41162c" providerId="LiveId" clId="{703739F6-BD3C-48EB-9EDD-56C7CA65124D}" dt="2021-04-20T19:39:23.312" v="300" actId="26606"/>
          <ac:spMkLst>
            <pc:docMk/>
            <pc:sldMk cId="1731918084" sldId="258"/>
            <ac:spMk id="23" creationId="{7AB49228-684A-402B-9414-41464E0BE074}"/>
          </ac:spMkLst>
        </pc:spChg>
        <pc:spChg chg="add del">
          <ac:chgData name="Maria Sirakova" userId="2a80ad9afd41162c" providerId="LiveId" clId="{703739F6-BD3C-48EB-9EDD-56C7CA65124D}" dt="2021-04-20T19:53:39.562" v="550" actId="26606"/>
          <ac:spMkLst>
            <pc:docMk/>
            <pc:sldMk cId="1731918084" sldId="258"/>
            <ac:spMk id="71" creationId="{C8A3C342-1D03-412F-8DD3-BF519E8E0AE9}"/>
          </ac:spMkLst>
        </pc:spChg>
        <pc:spChg chg="add del">
          <ac:chgData name="Maria Sirakova" userId="2a80ad9afd41162c" providerId="LiveId" clId="{703739F6-BD3C-48EB-9EDD-56C7CA65124D}" dt="2021-04-20T19:53:39.562" v="550" actId="26606"/>
          <ac:spMkLst>
            <pc:docMk/>
            <pc:sldMk cId="1731918084" sldId="258"/>
            <ac:spMk id="73" creationId="{81CC9B02-E087-4350-AEBD-2C3CF001AF01}"/>
          </ac:spMkLst>
        </pc:spChg>
        <pc:spChg chg="add del">
          <ac:chgData name="Maria Sirakova" userId="2a80ad9afd41162c" providerId="LiveId" clId="{703739F6-BD3C-48EB-9EDD-56C7CA65124D}" dt="2021-04-20T19:54:47.588" v="566" actId="26606"/>
          <ac:spMkLst>
            <pc:docMk/>
            <pc:sldMk cId="1731918084" sldId="258"/>
            <ac:spMk id="75" creationId="{D6F18ACE-6E82-4ADC-8A2F-A1771B309B16}"/>
          </ac:spMkLst>
        </pc:spChg>
        <pc:spChg chg="add del">
          <ac:chgData name="Maria Sirakova" userId="2a80ad9afd41162c" providerId="LiveId" clId="{703739F6-BD3C-48EB-9EDD-56C7CA65124D}" dt="2021-04-20T19:54:47.588" v="566" actId="26606"/>
          <ac:spMkLst>
            <pc:docMk/>
            <pc:sldMk cId="1731918084" sldId="258"/>
            <ac:spMk id="1028" creationId="{C8A3C342-1D03-412F-8DD3-BF519E8E0AE9}"/>
          </ac:spMkLst>
        </pc:spChg>
        <pc:spChg chg="add del">
          <ac:chgData name="Maria Sirakova" userId="2a80ad9afd41162c" providerId="LiveId" clId="{703739F6-BD3C-48EB-9EDD-56C7CA65124D}" dt="2021-04-20T19:54:47.588" v="566" actId="26606"/>
          <ac:spMkLst>
            <pc:docMk/>
            <pc:sldMk cId="1731918084" sldId="258"/>
            <ac:spMk id="1029" creationId="{81CC9B02-E087-4350-AEBD-2C3CF001AF01}"/>
          </ac:spMkLst>
        </pc:spChg>
        <pc:spChg chg="add del">
          <ac:chgData name="Maria Sirakova" userId="2a80ad9afd41162c" providerId="LiveId" clId="{703739F6-BD3C-48EB-9EDD-56C7CA65124D}" dt="2021-04-20T19:55:11.843" v="568" actId="26606"/>
          <ac:spMkLst>
            <pc:docMk/>
            <pc:sldMk cId="1731918084" sldId="258"/>
            <ac:spMk id="1030" creationId="{6B41991E-FEAE-49BB-BDDD-80639BB61C96}"/>
          </ac:spMkLst>
        </pc:spChg>
        <pc:graphicFrameChg chg="add del mod modGraphic">
          <ac:chgData name="Maria Sirakova" userId="2a80ad9afd41162c" providerId="LiveId" clId="{703739F6-BD3C-48EB-9EDD-56C7CA65124D}" dt="2021-04-20T19:37:37.616" v="261" actId="478"/>
          <ac:graphicFrameMkLst>
            <pc:docMk/>
            <pc:sldMk cId="1731918084" sldId="258"/>
            <ac:graphicFrameMk id="6" creationId="{6043BB7D-6260-440C-8D17-E854EA113D05}"/>
          </ac:graphicFrameMkLst>
        </pc:graphicFrameChg>
        <pc:graphicFrameChg chg="add del mod modGraphic">
          <ac:chgData name="Maria Sirakova" userId="2a80ad9afd41162c" providerId="LiveId" clId="{703739F6-BD3C-48EB-9EDD-56C7CA65124D}" dt="2021-04-20T19:37:48.152" v="264" actId="478"/>
          <ac:graphicFrameMkLst>
            <pc:docMk/>
            <pc:sldMk cId="1731918084" sldId="258"/>
            <ac:graphicFrameMk id="7" creationId="{D77CA417-5279-48DE-826D-68C373ABAAD5}"/>
          </ac:graphicFrameMkLst>
        </pc:graphicFrameChg>
        <pc:graphicFrameChg chg="add del mod modGraphic">
          <ac:chgData name="Maria Sirakova" userId="2a80ad9afd41162c" providerId="LiveId" clId="{703739F6-BD3C-48EB-9EDD-56C7CA65124D}" dt="2021-04-20T19:39:28.174" v="301" actId="478"/>
          <ac:graphicFrameMkLst>
            <pc:docMk/>
            <pc:sldMk cId="1731918084" sldId="258"/>
            <ac:graphicFrameMk id="8" creationId="{A74D3A02-B92F-415D-921C-03DAB7672737}"/>
          </ac:graphicFrameMkLst>
        </pc:graphicFrameChg>
        <pc:graphicFrameChg chg="add mod ord modGraphic">
          <ac:chgData name="Maria Sirakova" userId="2a80ad9afd41162c" providerId="LiveId" clId="{703739F6-BD3C-48EB-9EDD-56C7CA65124D}" dt="2021-04-20T20:13:09.205" v="855" actId="20577"/>
          <ac:graphicFrameMkLst>
            <pc:docMk/>
            <pc:sldMk cId="1731918084" sldId="258"/>
            <ac:graphicFrameMk id="9" creationId="{3622C27A-6B17-41FE-B65C-447B50E18923}"/>
          </ac:graphicFrameMkLst>
        </pc:graphicFrameChg>
        <pc:graphicFrameChg chg="add del mod">
          <ac:chgData name="Maria Sirakova" userId="2a80ad9afd41162c" providerId="LiveId" clId="{703739F6-BD3C-48EB-9EDD-56C7CA65124D}" dt="2021-04-20T19:49:03.716" v="524" actId="478"/>
          <ac:graphicFrameMkLst>
            <pc:docMk/>
            <pc:sldMk cId="1731918084" sldId="258"/>
            <ac:graphicFrameMk id="12" creationId="{0232AF79-CAD8-44EF-9446-B72800673675}"/>
          </ac:graphicFrameMkLst>
        </pc:graphicFrameChg>
        <pc:graphicFrameChg chg="add del mod">
          <ac:chgData name="Maria Sirakova" userId="2a80ad9afd41162c" providerId="LiveId" clId="{703739F6-BD3C-48EB-9EDD-56C7CA65124D}" dt="2021-04-20T19:49:31.214" v="526" actId="478"/>
          <ac:graphicFrameMkLst>
            <pc:docMk/>
            <pc:sldMk cId="1731918084" sldId="258"/>
            <ac:graphicFrameMk id="22" creationId="{C34E1CCD-66C2-4C27-9223-6F85222F5F9B}"/>
          </ac:graphicFrameMkLst>
        </pc:graphicFrameChg>
        <pc:picChg chg="add del mod">
          <ac:chgData name="Maria Sirakova" userId="2a80ad9afd41162c" providerId="LiveId" clId="{703739F6-BD3C-48EB-9EDD-56C7CA65124D}" dt="2021-04-20T19:45:45.602" v="521" actId="478"/>
          <ac:picMkLst>
            <pc:docMk/>
            <pc:sldMk cId="1731918084" sldId="258"/>
            <ac:picMk id="5" creationId="{87FAE0C2-95F4-4BE5-9033-14EC2254886A}"/>
          </ac:picMkLst>
        </pc:picChg>
        <pc:picChg chg="add mod ord">
          <ac:chgData name="Maria Sirakova" userId="2a80ad9afd41162c" providerId="LiveId" clId="{703739F6-BD3C-48EB-9EDD-56C7CA65124D}" dt="2021-04-20T20:13:13.516" v="856" actId="1076"/>
          <ac:picMkLst>
            <pc:docMk/>
            <pc:sldMk cId="1731918084" sldId="258"/>
            <ac:picMk id="25" creationId="{6C611790-7C54-4F74-96CB-4F9CED84CFA8}"/>
          </ac:picMkLst>
        </pc:picChg>
        <pc:picChg chg="add mod ord">
          <ac:chgData name="Maria Sirakova" userId="2a80ad9afd41162c" providerId="LiveId" clId="{703739F6-BD3C-48EB-9EDD-56C7CA65124D}" dt="2021-04-20T20:13:45.632" v="862" actId="1076"/>
          <ac:picMkLst>
            <pc:docMk/>
            <pc:sldMk cId="1731918084" sldId="258"/>
            <ac:picMk id="27" creationId="{E1A52FF9-DB4F-4228-B630-0370D7FEB4EA}"/>
          </ac:picMkLst>
        </pc:picChg>
        <pc:picChg chg="add mod ord">
          <ac:chgData name="Maria Sirakova" userId="2a80ad9afd41162c" providerId="LiveId" clId="{703739F6-BD3C-48EB-9EDD-56C7CA65124D}" dt="2021-04-20T20:13:49.810" v="863" actId="1076"/>
          <ac:picMkLst>
            <pc:docMk/>
            <pc:sldMk cId="1731918084" sldId="258"/>
            <ac:picMk id="29" creationId="{D5A43847-309A-486C-8AE4-877EE54111E8}"/>
          </ac:picMkLst>
        </pc:picChg>
        <pc:picChg chg="add mod ord">
          <ac:chgData name="Maria Sirakova" userId="2a80ad9afd41162c" providerId="LiveId" clId="{703739F6-BD3C-48EB-9EDD-56C7CA65124D}" dt="2021-04-20T20:13:19.274" v="858" actId="1076"/>
          <ac:picMkLst>
            <pc:docMk/>
            <pc:sldMk cId="1731918084" sldId="258"/>
            <ac:picMk id="1026" creationId="{60DFF3D3-CED5-4623-9D8C-7386EF6DFEE4}"/>
          </ac:picMkLst>
        </pc:picChg>
      </pc:sldChg>
      <pc:sldChg chg="addSp delSp modSp new mod modTransition setBg addAnim delAnim modAnim delDesignElem">
        <pc:chgData name="Maria Sirakova" userId="2a80ad9afd41162c" providerId="LiveId" clId="{703739F6-BD3C-48EB-9EDD-56C7CA65124D}" dt="2021-04-21T18:21:37.023" v="1588" actId="478"/>
        <pc:sldMkLst>
          <pc:docMk/>
          <pc:sldMk cId="4284593038" sldId="259"/>
        </pc:sldMkLst>
        <pc:spChg chg="mod ord">
          <ac:chgData name="Maria Sirakova" userId="2a80ad9afd41162c" providerId="LiveId" clId="{703739F6-BD3C-48EB-9EDD-56C7CA65124D}" dt="2021-04-20T20:53:54.024" v="1489" actId="1076"/>
          <ac:spMkLst>
            <pc:docMk/>
            <pc:sldMk cId="4284593038" sldId="259"/>
            <ac:spMk id="2" creationId="{50D51692-EEC2-46DF-BD02-686CBC5E764A}"/>
          </ac:spMkLst>
        </pc:spChg>
        <pc:spChg chg="del">
          <ac:chgData name="Maria Sirakova" userId="2a80ad9afd41162c" providerId="LiveId" clId="{703739F6-BD3C-48EB-9EDD-56C7CA65124D}" dt="2021-04-20T20:04:08.324" v="705" actId="478"/>
          <ac:spMkLst>
            <pc:docMk/>
            <pc:sldMk cId="4284593038" sldId="259"/>
            <ac:spMk id="3" creationId="{87DFE84E-9C94-47C9-B72E-B9B7E33F510E}"/>
          </ac:spMkLst>
        </pc:spChg>
        <pc:spChg chg="add mod">
          <ac:chgData name="Maria Sirakova" userId="2a80ad9afd41162c" providerId="LiveId" clId="{703739F6-BD3C-48EB-9EDD-56C7CA65124D}" dt="2021-04-20T20:54:18.974" v="1492" actId="1076"/>
          <ac:spMkLst>
            <pc:docMk/>
            <pc:sldMk cId="4284593038" sldId="259"/>
            <ac:spMk id="5" creationId="{EC82A559-5C50-4522-82E0-AE9D333B65EB}"/>
          </ac:spMkLst>
        </pc:spChg>
        <pc:spChg chg="add del">
          <ac:chgData name="Maria Sirakova" userId="2a80ad9afd41162c" providerId="LiveId" clId="{703739F6-BD3C-48EB-9EDD-56C7CA65124D}" dt="2021-04-20T20:04:19.318" v="713" actId="26606"/>
          <ac:spMkLst>
            <pc:docMk/>
            <pc:sldMk cId="4284593038" sldId="259"/>
            <ac:spMk id="14" creationId="{0E91F5CA-B392-444C-88E3-BF5BAAEBDEB0}"/>
          </ac:spMkLst>
        </pc:spChg>
        <pc:spChg chg="add del">
          <ac:chgData name="Maria Sirakova" userId="2a80ad9afd41162c" providerId="LiveId" clId="{703739F6-BD3C-48EB-9EDD-56C7CA65124D}" dt="2021-04-20T20:04:19.318" v="713" actId="26606"/>
          <ac:spMkLst>
            <pc:docMk/>
            <pc:sldMk cId="4284593038" sldId="259"/>
            <ac:spMk id="16" creationId="{C792EE87-4150-454F-8312-283882EFBEF6}"/>
          </ac:spMkLst>
        </pc:spChg>
        <pc:spChg chg="add del">
          <ac:chgData name="Maria Sirakova" userId="2a80ad9afd41162c" providerId="LiveId" clId="{703739F6-BD3C-48EB-9EDD-56C7CA65124D}" dt="2021-04-20T20:04:19.318" v="713" actId="26606"/>
          <ac:spMkLst>
            <pc:docMk/>
            <pc:sldMk cId="4284593038" sldId="259"/>
            <ac:spMk id="18" creationId="{EA21D066-7EC1-44B4-8CF9-85511FDFCA90}"/>
          </ac:spMkLst>
        </pc:spChg>
        <pc:spChg chg="add del">
          <ac:chgData name="Maria Sirakova" userId="2a80ad9afd41162c" providerId="LiveId" clId="{703739F6-BD3C-48EB-9EDD-56C7CA65124D}" dt="2021-04-20T20:22:47.981" v="1146"/>
          <ac:spMkLst>
            <pc:docMk/>
            <pc:sldMk cId="4284593038" sldId="259"/>
            <ac:spMk id="19" creationId="{2B127A9A-54DE-411D-BF20-D86767166894}"/>
          </ac:spMkLst>
        </pc:spChg>
        <pc:spChg chg="add del">
          <ac:chgData name="Maria Sirakova" userId="2a80ad9afd41162c" providerId="LiveId" clId="{703739F6-BD3C-48EB-9EDD-56C7CA65124D}" dt="2021-04-20T20:04:19.318" v="713" actId="26606"/>
          <ac:spMkLst>
            <pc:docMk/>
            <pc:sldMk cId="4284593038" sldId="259"/>
            <ac:spMk id="20" creationId="{D6C2F2D6-F636-46AD-BCD9-994702A0087A}"/>
          </ac:spMkLst>
        </pc:spChg>
        <pc:spChg chg="add del">
          <ac:chgData name="Maria Sirakova" userId="2a80ad9afd41162c" providerId="LiveId" clId="{703739F6-BD3C-48EB-9EDD-56C7CA65124D}" dt="2021-04-20T20:22:47.981" v="1146"/>
          <ac:spMkLst>
            <pc:docMk/>
            <pc:sldMk cId="4284593038" sldId="259"/>
            <ac:spMk id="21" creationId="{6D8A9915-5F98-4E73-9785-7DF064550352}"/>
          </ac:spMkLst>
        </pc:spChg>
        <pc:spChg chg="add del">
          <ac:chgData name="Maria Sirakova" userId="2a80ad9afd41162c" providerId="LiveId" clId="{703739F6-BD3C-48EB-9EDD-56C7CA65124D}" dt="2021-04-20T20:04:19.318" v="713" actId="26606"/>
          <ac:spMkLst>
            <pc:docMk/>
            <pc:sldMk cId="4284593038" sldId="259"/>
            <ac:spMk id="22" creationId="{EF693875-948C-4D9B-AE6F-8F6894277D8A}"/>
          </ac:spMkLst>
        </pc:spChg>
        <pc:spChg chg="add del">
          <ac:chgData name="Maria Sirakova" userId="2a80ad9afd41162c" providerId="LiveId" clId="{703739F6-BD3C-48EB-9EDD-56C7CA65124D}" dt="2021-04-20T20:04:19.318" v="713" actId="26606"/>
          <ac:spMkLst>
            <pc:docMk/>
            <pc:sldMk cId="4284593038" sldId="259"/>
            <ac:spMk id="24" creationId="{D8CF630E-BC57-4786-8B1F-C22C04E86992}"/>
          </ac:spMkLst>
        </pc:spChg>
        <pc:spChg chg="add del">
          <ac:chgData name="Maria Sirakova" userId="2a80ad9afd41162c" providerId="LiveId" clId="{703739F6-BD3C-48EB-9EDD-56C7CA65124D}" dt="2021-04-20T20:04:21.921" v="715" actId="26606"/>
          <ac:spMkLst>
            <pc:docMk/>
            <pc:sldMk cId="4284593038" sldId="259"/>
            <ac:spMk id="28" creationId="{0E91F5CA-B392-444C-88E3-BF5BAAEBDEB0}"/>
          </ac:spMkLst>
        </pc:spChg>
        <pc:spChg chg="add del">
          <ac:chgData name="Maria Sirakova" userId="2a80ad9afd41162c" providerId="LiveId" clId="{703739F6-BD3C-48EB-9EDD-56C7CA65124D}" dt="2021-04-20T20:04:21.921" v="715" actId="26606"/>
          <ac:spMkLst>
            <pc:docMk/>
            <pc:sldMk cId="4284593038" sldId="259"/>
            <ac:spMk id="29" creationId="{0459807F-B6FA-44D3-9A53-C55B6B56884A}"/>
          </ac:spMkLst>
        </pc:spChg>
        <pc:spChg chg="add del">
          <ac:chgData name="Maria Sirakova" userId="2a80ad9afd41162c" providerId="LiveId" clId="{703739F6-BD3C-48EB-9EDD-56C7CA65124D}" dt="2021-04-20T20:22:52.748" v="1154" actId="26606"/>
          <ac:spMkLst>
            <pc:docMk/>
            <pc:sldMk cId="4284593038" sldId="259"/>
            <ac:spMk id="40" creationId="{08FDF638-7094-4E6D-B770-D81CEA115CE1}"/>
          </ac:spMkLst>
        </pc:spChg>
        <pc:spChg chg="add del">
          <ac:chgData name="Maria Sirakova" userId="2a80ad9afd41162c" providerId="LiveId" clId="{703739F6-BD3C-48EB-9EDD-56C7CA65124D}" dt="2021-04-20T20:22:52.748" v="1154" actId="26606"/>
          <ac:spMkLst>
            <pc:docMk/>
            <pc:sldMk cId="4284593038" sldId="259"/>
            <ac:spMk id="46" creationId="{04357C93-F0CB-4A1C-8F77-4E9063789819}"/>
          </ac:spMkLst>
        </pc:spChg>
        <pc:spChg chg="add del">
          <ac:chgData name="Maria Sirakova" userId="2a80ad9afd41162c" providerId="LiveId" clId="{703739F6-BD3C-48EB-9EDD-56C7CA65124D}" dt="2021-04-20T20:46:32.682" v="1407" actId="26606"/>
          <ac:spMkLst>
            <pc:docMk/>
            <pc:sldMk cId="4284593038" sldId="259"/>
            <ac:spMk id="71" creationId="{08FDF638-7094-4E6D-B770-D81CEA115CE1}"/>
          </ac:spMkLst>
        </pc:spChg>
        <pc:spChg chg="add del">
          <ac:chgData name="Maria Sirakova" userId="2a80ad9afd41162c" providerId="LiveId" clId="{703739F6-BD3C-48EB-9EDD-56C7CA65124D}" dt="2021-04-20T20:46:32.682" v="1407" actId="26606"/>
          <ac:spMkLst>
            <pc:docMk/>
            <pc:sldMk cId="4284593038" sldId="259"/>
            <ac:spMk id="77" creationId="{04357C93-F0CB-4A1C-8F77-4E9063789819}"/>
          </ac:spMkLst>
        </pc:spChg>
        <pc:spChg chg="add del">
          <ac:chgData name="Maria Sirakova" userId="2a80ad9afd41162c" providerId="LiveId" clId="{703739F6-BD3C-48EB-9EDD-56C7CA65124D}" dt="2021-04-20T20:46:32.682" v="1407" actId="26606"/>
          <ac:spMkLst>
            <pc:docMk/>
            <pc:sldMk cId="4284593038" sldId="259"/>
            <ac:spMk id="135" creationId="{B497CCB5-5FC2-473C-AFCC-2430CEF1DF71}"/>
          </ac:spMkLst>
        </pc:spChg>
        <pc:spChg chg="add del">
          <ac:chgData name="Maria Sirakova" userId="2a80ad9afd41162c" providerId="LiveId" clId="{703739F6-BD3C-48EB-9EDD-56C7CA65124D}" dt="2021-04-20T20:46:32.682" v="1407" actId="26606"/>
          <ac:spMkLst>
            <pc:docMk/>
            <pc:sldMk cId="4284593038" sldId="259"/>
            <ac:spMk id="137" creationId="{599C8C75-BFDF-44E7-A028-EEB5EDD58817}"/>
          </ac:spMkLst>
        </pc:spChg>
        <pc:spChg chg="add del">
          <ac:chgData name="Maria Sirakova" userId="2a80ad9afd41162c" providerId="LiveId" clId="{703739F6-BD3C-48EB-9EDD-56C7CA65124D}" dt="2021-04-20T20:45:53.459" v="1382" actId="26606"/>
          <ac:spMkLst>
            <pc:docMk/>
            <pc:sldMk cId="4284593038" sldId="259"/>
            <ac:spMk id="192" creationId="{928F64C6-FE22-4FC1-A763-DFCC514811BD}"/>
          </ac:spMkLst>
        </pc:spChg>
        <pc:grpChg chg="add del">
          <ac:chgData name="Maria Sirakova" userId="2a80ad9afd41162c" providerId="LiveId" clId="{703739F6-BD3C-48EB-9EDD-56C7CA65124D}" dt="2021-04-20T20:22:52.748" v="1154" actId="26606"/>
          <ac:grpSpMkLst>
            <pc:docMk/>
            <pc:sldMk cId="4284593038" sldId="259"/>
            <ac:grpSpMk id="42" creationId="{3AF6A671-C637-4547-85F4-51B6D1881399}"/>
          </ac:grpSpMkLst>
        </pc:grpChg>
        <pc:grpChg chg="add del">
          <ac:chgData name="Maria Sirakova" userId="2a80ad9afd41162c" providerId="LiveId" clId="{703739F6-BD3C-48EB-9EDD-56C7CA65124D}" dt="2021-04-20T20:46:32.682" v="1407" actId="26606"/>
          <ac:grpSpMkLst>
            <pc:docMk/>
            <pc:sldMk cId="4284593038" sldId="259"/>
            <ac:grpSpMk id="73" creationId="{3AF6A671-C637-4547-85F4-51B6D1881399}"/>
          </ac:grpSpMkLst>
        </pc:grpChg>
        <pc:graphicFrameChg chg="add del mod modGraphic">
          <ac:chgData name="Maria Sirakova" userId="2a80ad9afd41162c" providerId="LiveId" clId="{703739F6-BD3C-48EB-9EDD-56C7CA65124D}" dt="2021-04-21T18:21:37.023" v="1588" actId="478"/>
          <ac:graphicFrameMkLst>
            <pc:docMk/>
            <pc:sldMk cId="4284593038" sldId="259"/>
            <ac:graphicFrameMk id="4" creationId="{90F078FB-2255-42E7-B2DC-0C41B92E22E3}"/>
          </ac:graphicFrameMkLst>
        </pc:graphicFrameChg>
        <pc:graphicFrameChg chg="add del mod modGraphic">
          <ac:chgData name="Maria Sirakova" userId="2a80ad9afd41162c" providerId="LiveId" clId="{703739F6-BD3C-48EB-9EDD-56C7CA65124D}" dt="2021-04-21T18:21:37.023" v="1588" actId="478"/>
          <ac:graphicFrameMkLst>
            <pc:docMk/>
            <pc:sldMk cId="4284593038" sldId="259"/>
            <ac:graphicFrameMk id="7" creationId="{CA21775D-CC8C-4223-BD3F-8743C8F3A8FE}"/>
          </ac:graphicFrameMkLst>
        </pc:graphicFrameChg>
        <pc:graphicFrameChg chg="add del mod">
          <ac:chgData name="Maria Sirakova" userId="2a80ad9afd41162c" providerId="LiveId" clId="{703739F6-BD3C-48EB-9EDD-56C7CA65124D}" dt="2021-04-20T20:22:50.921" v="1150" actId="478"/>
          <ac:graphicFrameMkLst>
            <pc:docMk/>
            <pc:sldMk cId="4284593038" sldId="259"/>
            <ac:graphicFrameMk id="36" creationId="{F57BAEBC-CECD-4605-8635-1E867311C96F}"/>
          </ac:graphicFrameMkLst>
        </pc:graphicFrameChg>
        <pc:picChg chg="add del mod ord">
          <ac:chgData name="Maria Sirakova" userId="2a80ad9afd41162c" providerId="LiveId" clId="{703739F6-BD3C-48EB-9EDD-56C7CA65124D}" dt="2021-04-20T20:52:30.627" v="1468" actId="478"/>
          <ac:picMkLst>
            <pc:docMk/>
            <pc:sldMk cId="4284593038" sldId="259"/>
            <ac:picMk id="4" creationId="{CAD8BBD0-262F-4998-8079-B7EB8B93C76F}"/>
          </ac:picMkLst>
        </pc:picChg>
        <pc:picChg chg="add del mod">
          <ac:chgData name="Maria Sirakova" userId="2a80ad9afd41162c" providerId="LiveId" clId="{703739F6-BD3C-48EB-9EDD-56C7CA65124D}" dt="2021-04-20T20:04:22.323" v="717"/>
          <ac:picMkLst>
            <pc:docMk/>
            <pc:sldMk cId="4284593038" sldId="259"/>
            <ac:picMk id="5" creationId="{1196B70E-B54B-4E42-A9BA-84E46983F135}"/>
          </ac:picMkLst>
        </pc:picChg>
        <pc:picChg chg="add del mod">
          <ac:chgData name="Maria Sirakova" userId="2a80ad9afd41162c" providerId="LiveId" clId="{703739F6-BD3C-48EB-9EDD-56C7CA65124D}" dt="2021-04-20T20:19:20.410" v="1102" actId="478"/>
          <ac:picMkLst>
            <pc:docMk/>
            <pc:sldMk cId="4284593038" sldId="259"/>
            <ac:picMk id="7" creationId="{5E49DDE4-03D7-42EC-9CDC-789FB99CD151}"/>
          </ac:picMkLst>
        </pc:picChg>
        <pc:picChg chg="add del mod">
          <ac:chgData name="Maria Sirakova" userId="2a80ad9afd41162c" providerId="LiveId" clId="{703739F6-BD3C-48EB-9EDD-56C7CA65124D}" dt="2021-04-20T20:04:40.762" v="725" actId="478"/>
          <ac:picMkLst>
            <pc:docMk/>
            <pc:sldMk cId="4284593038" sldId="259"/>
            <ac:picMk id="9" creationId="{2462287F-8689-43BC-9697-DB07806AD49D}"/>
          </ac:picMkLst>
        </pc:picChg>
        <pc:picChg chg="add del">
          <ac:chgData name="Maria Sirakova" userId="2a80ad9afd41162c" providerId="LiveId" clId="{703739F6-BD3C-48EB-9EDD-56C7CA65124D}" dt="2021-04-20T20:04:19.318" v="713" actId="26606"/>
          <ac:picMkLst>
            <pc:docMk/>
            <pc:sldMk cId="4284593038" sldId="259"/>
            <ac:picMk id="10" creationId="{DEB2E8C4-C3E7-4048-A43D-9859510CFA98}"/>
          </ac:picMkLst>
        </pc:picChg>
        <pc:picChg chg="add del mod">
          <ac:chgData name="Maria Sirakova" userId="2a80ad9afd41162c" providerId="LiveId" clId="{703739F6-BD3C-48EB-9EDD-56C7CA65124D}" dt="2021-04-20T20:19:19.824" v="1101" actId="478"/>
          <ac:picMkLst>
            <pc:docMk/>
            <pc:sldMk cId="4284593038" sldId="259"/>
            <ac:picMk id="13" creationId="{2959EF53-A38F-4AD6-BEB4-F2539DADCAEE}"/>
          </ac:picMkLst>
        </pc:picChg>
        <pc:picChg chg="add del">
          <ac:chgData name="Maria Sirakova" userId="2a80ad9afd41162c" providerId="LiveId" clId="{703739F6-BD3C-48EB-9EDD-56C7CA65124D}" dt="2021-04-20T20:22:47.981" v="1146"/>
          <ac:picMkLst>
            <pc:docMk/>
            <pc:sldMk cId="4284593038" sldId="259"/>
            <ac:picMk id="15" creationId="{DEB2E8C4-C3E7-4048-A43D-9859510CFA98}"/>
          </ac:picMkLst>
        </pc:picChg>
        <pc:picChg chg="add mod">
          <ac:chgData name="Maria Sirakova" userId="2a80ad9afd41162c" providerId="LiveId" clId="{703739F6-BD3C-48EB-9EDD-56C7CA65124D}" dt="2021-04-20T20:52:59.777" v="1474" actId="14100"/>
          <ac:picMkLst>
            <pc:docMk/>
            <pc:sldMk cId="4284593038" sldId="259"/>
            <ac:picMk id="18" creationId="{D8B79E87-4F80-4C4A-AF97-FAE1DD6B6BC5}"/>
          </ac:picMkLst>
        </pc:picChg>
        <pc:picChg chg="add del mod">
          <ac:chgData name="Maria Sirakova" userId="2a80ad9afd41162c" providerId="LiveId" clId="{703739F6-BD3C-48EB-9EDD-56C7CA65124D}" dt="2021-04-20T20:19:17.390" v="1100" actId="478"/>
          <ac:picMkLst>
            <pc:docMk/>
            <pc:sldMk cId="4284593038" sldId="259"/>
            <ac:picMk id="25" creationId="{10F724C8-3BAA-4211-BCC3-71EF45991876}"/>
          </ac:picMkLst>
        </pc:picChg>
        <pc:picChg chg="add del">
          <ac:chgData name="Maria Sirakova" userId="2a80ad9afd41162c" providerId="LiveId" clId="{703739F6-BD3C-48EB-9EDD-56C7CA65124D}" dt="2021-04-20T20:04:21.921" v="715" actId="26606"/>
          <ac:picMkLst>
            <pc:docMk/>
            <pc:sldMk cId="4284593038" sldId="259"/>
            <ac:picMk id="26" creationId="{DEB2E8C4-C3E7-4048-A43D-9859510CFA98}"/>
          </ac:picMkLst>
        </pc:picChg>
        <pc:picChg chg="add del mod">
          <ac:chgData name="Maria Sirakova" userId="2a80ad9afd41162c" providerId="LiveId" clId="{703739F6-BD3C-48EB-9EDD-56C7CA65124D}" dt="2021-04-20T20:22:52.344" v="1153" actId="478"/>
          <ac:picMkLst>
            <pc:docMk/>
            <pc:sldMk cId="4284593038" sldId="259"/>
            <ac:picMk id="31" creationId="{5942819D-6EE2-4CE2-9985-3434ADD38C35}"/>
          </ac:picMkLst>
        </pc:picChg>
        <pc:picChg chg="add del mod ord">
          <ac:chgData name="Maria Sirakova" userId="2a80ad9afd41162c" providerId="LiveId" clId="{703739F6-BD3C-48EB-9EDD-56C7CA65124D}" dt="2021-04-20T20:46:32.682" v="1407" actId="26606"/>
          <ac:picMkLst>
            <pc:docMk/>
            <pc:sldMk cId="4284593038" sldId="259"/>
            <ac:picMk id="33" creationId="{70461A49-6A33-40C6-9867-872D8192D8B9}"/>
          </ac:picMkLst>
        </pc:picChg>
        <pc:picChg chg="add del mod ord">
          <ac:chgData name="Maria Sirakova" userId="2a80ad9afd41162c" providerId="LiveId" clId="{703739F6-BD3C-48EB-9EDD-56C7CA65124D}" dt="2021-04-20T20:46:32.682" v="1407" actId="26606"/>
          <ac:picMkLst>
            <pc:docMk/>
            <pc:sldMk cId="4284593038" sldId="259"/>
            <ac:picMk id="35" creationId="{8C5099A1-24A2-420F-BDB9-16B6C71D0F96}"/>
          </ac:picMkLst>
        </pc:picChg>
        <pc:picChg chg="add del mod ord">
          <ac:chgData name="Maria Sirakova" userId="2a80ad9afd41162c" providerId="LiveId" clId="{703739F6-BD3C-48EB-9EDD-56C7CA65124D}" dt="2021-04-20T20:46:32.682" v="1407" actId="26606"/>
          <ac:picMkLst>
            <pc:docMk/>
            <pc:sldMk cId="4284593038" sldId="259"/>
            <ac:picMk id="2050" creationId="{2A38CC58-0267-4B84-9B99-F394C3C41395}"/>
          </ac:picMkLst>
        </pc:picChg>
        <pc:inkChg chg="add del">
          <ac:chgData name="Maria Sirakova" userId="2a80ad9afd41162c" providerId="LiveId" clId="{703739F6-BD3C-48EB-9EDD-56C7CA65124D}" dt="2021-04-20T20:04:19.318" v="713" actId="26606"/>
          <ac:inkMkLst>
            <pc:docMk/>
            <pc:sldMk cId="4284593038" sldId="259"/>
            <ac:inkMk id="12" creationId="{24D29CCB-7956-4E3E-8880-304085F04BF4}"/>
          </ac:inkMkLst>
        </pc:inkChg>
        <pc:inkChg chg="add del">
          <ac:chgData name="Maria Sirakova" userId="2a80ad9afd41162c" providerId="LiveId" clId="{703739F6-BD3C-48EB-9EDD-56C7CA65124D}" dt="2021-04-20T20:22:47.981" v="1146"/>
          <ac:inkMkLst>
            <pc:docMk/>
            <pc:sldMk cId="4284593038" sldId="259"/>
            <ac:inkMk id="17" creationId="{24D29CCB-7956-4E3E-8880-304085F04BF4}"/>
          </ac:inkMkLst>
        </pc:inkChg>
        <pc:inkChg chg="add del">
          <ac:chgData name="Maria Sirakova" userId="2a80ad9afd41162c" providerId="LiveId" clId="{703739F6-BD3C-48EB-9EDD-56C7CA65124D}" dt="2021-04-20T20:04:21.921" v="715" actId="26606"/>
          <ac:inkMkLst>
            <pc:docMk/>
            <pc:sldMk cId="4284593038" sldId="259"/>
            <ac:inkMk id="27" creationId="{24D29CCB-7956-4E3E-8880-304085F04BF4}"/>
          </ac:inkMkLst>
        </pc:inkChg>
        <pc:cxnChg chg="add del">
          <ac:chgData name="Maria Sirakova" userId="2a80ad9afd41162c" providerId="LiveId" clId="{703739F6-BD3C-48EB-9EDD-56C7CA65124D}" dt="2021-04-20T20:45:53.459" v="1382" actId="26606"/>
          <ac:cxnSpMkLst>
            <pc:docMk/>
            <pc:sldMk cId="4284593038" sldId="259"/>
            <ac:cxnSpMk id="193" creationId="{5C34627B-48E6-4F4D-B843-97717A86B490}"/>
          </ac:cxnSpMkLst>
        </pc:cxnChg>
      </pc:sldChg>
      <pc:sldChg chg="addSp delSp modSp new del mod modTransition setBg modAnim">
        <pc:chgData name="Maria Sirakova" userId="2a80ad9afd41162c" providerId="LiveId" clId="{703739F6-BD3C-48EB-9EDD-56C7CA65124D}" dt="2021-04-21T16:02:47.102" v="1579" actId="47"/>
        <pc:sldMkLst>
          <pc:docMk/>
          <pc:sldMk cId="374597246" sldId="260"/>
        </pc:sldMkLst>
        <pc:spChg chg="mod">
          <ac:chgData name="Maria Sirakova" userId="2a80ad9afd41162c" providerId="LiveId" clId="{703739F6-BD3C-48EB-9EDD-56C7CA65124D}" dt="2021-04-21T15:56:13.360" v="1513" actId="26606"/>
          <ac:spMkLst>
            <pc:docMk/>
            <pc:sldMk cId="374597246" sldId="260"/>
            <ac:spMk id="2" creationId="{E069FC96-E57A-4278-B713-8139F9321DB2}"/>
          </ac:spMkLst>
        </pc:spChg>
        <pc:spChg chg="del mod">
          <ac:chgData name="Maria Sirakova" userId="2a80ad9afd41162c" providerId="LiveId" clId="{703739F6-BD3C-48EB-9EDD-56C7CA65124D}" dt="2021-04-21T15:56:07.911" v="1510"/>
          <ac:spMkLst>
            <pc:docMk/>
            <pc:sldMk cId="374597246" sldId="260"/>
            <ac:spMk id="3" creationId="{6AFF27BA-0263-4431-B94C-E9567ED0239B}"/>
          </ac:spMkLst>
        </pc:spChg>
        <pc:spChg chg="add del mod">
          <ac:chgData name="Maria Sirakova" userId="2a80ad9afd41162c" providerId="LiveId" clId="{703739F6-BD3C-48EB-9EDD-56C7CA65124D}" dt="2021-04-21T16:02:06.781" v="1576" actId="478"/>
          <ac:spMkLst>
            <pc:docMk/>
            <pc:sldMk cId="374597246" sldId="260"/>
            <ac:spMk id="7" creationId="{D7106B28-14AD-459A-8323-1E119D018F0D}"/>
          </ac:spMkLst>
        </pc:spChg>
        <pc:spChg chg="add">
          <ac:chgData name="Maria Sirakova" userId="2a80ad9afd41162c" providerId="LiveId" clId="{703739F6-BD3C-48EB-9EDD-56C7CA65124D}" dt="2021-04-21T15:56:13.360" v="1513" actId="26606"/>
          <ac:spMkLst>
            <pc:docMk/>
            <pc:sldMk cId="374597246" sldId="260"/>
            <ac:spMk id="10" creationId="{6753252F-4873-4F63-801D-CC719279A7D5}"/>
          </ac:spMkLst>
        </pc:spChg>
        <pc:spChg chg="add">
          <ac:chgData name="Maria Sirakova" userId="2a80ad9afd41162c" providerId="LiveId" clId="{703739F6-BD3C-48EB-9EDD-56C7CA65124D}" dt="2021-04-21T15:56:13.360" v="1513" actId="26606"/>
          <ac:spMkLst>
            <pc:docMk/>
            <pc:sldMk cId="374597246" sldId="260"/>
            <ac:spMk id="12" creationId="{047C8CCB-F95D-4249-92DD-651249D3535A}"/>
          </ac:spMkLst>
        </pc:spChg>
        <pc:graphicFrameChg chg="add mod modGraphic">
          <ac:chgData name="Maria Sirakova" userId="2a80ad9afd41162c" providerId="LiveId" clId="{703739F6-BD3C-48EB-9EDD-56C7CA65124D}" dt="2021-04-21T16:02:23.403" v="1578" actId="1440"/>
          <ac:graphicFrameMkLst>
            <pc:docMk/>
            <pc:sldMk cId="374597246" sldId="260"/>
            <ac:graphicFrameMk id="11" creationId="{3B4E38B7-A76F-426A-B0BE-CC0AF71C6EA8}"/>
          </ac:graphicFrameMkLst>
        </pc:graphicFrameChg>
        <pc:picChg chg="add del mod">
          <ac:chgData name="Maria Sirakova" userId="2a80ad9afd41162c" providerId="LiveId" clId="{703739F6-BD3C-48EB-9EDD-56C7CA65124D}" dt="2021-04-21T16:00:08.420" v="1537" actId="478"/>
          <ac:picMkLst>
            <pc:docMk/>
            <pc:sldMk cId="374597246" sldId="260"/>
            <ac:picMk id="5" creationId="{07478FD5-031E-4613-AF94-51F106F11C41}"/>
          </ac:picMkLst>
        </pc:picChg>
      </pc:sldChg>
      <pc:sldChg chg="addSp delSp modSp new mod modTransition setBg modAnim">
        <pc:chgData name="Maria Sirakova" userId="2a80ad9afd41162c" providerId="LiveId" clId="{703739F6-BD3C-48EB-9EDD-56C7CA65124D}" dt="2021-04-22T13:40:10.064" v="5546" actId="20577"/>
        <pc:sldMkLst>
          <pc:docMk/>
          <pc:sldMk cId="550323806" sldId="261"/>
        </pc:sldMkLst>
        <pc:spChg chg="mod">
          <ac:chgData name="Maria Sirakova" userId="2a80ad9afd41162c" providerId="LiveId" clId="{703739F6-BD3C-48EB-9EDD-56C7CA65124D}" dt="2021-04-22T12:58:13.598" v="5381" actId="26606"/>
          <ac:spMkLst>
            <pc:docMk/>
            <pc:sldMk cId="550323806" sldId="261"/>
            <ac:spMk id="2" creationId="{95C65DE2-4782-450B-9287-802402C468EC}"/>
          </ac:spMkLst>
        </pc:spChg>
        <pc:spChg chg="mod">
          <ac:chgData name="Maria Sirakova" userId="2a80ad9afd41162c" providerId="LiveId" clId="{703739F6-BD3C-48EB-9EDD-56C7CA65124D}" dt="2021-04-22T13:01:13.593" v="5426" actId="1076"/>
          <ac:spMkLst>
            <pc:docMk/>
            <pc:sldMk cId="550323806" sldId="261"/>
            <ac:spMk id="3" creationId="{B7F4726C-0265-4880-90C8-3FA041069534}"/>
          </ac:spMkLst>
        </pc:spChg>
        <pc:spChg chg="add mod ord">
          <ac:chgData name="Maria Sirakova" userId="2a80ad9afd41162c" providerId="LiveId" clId="{703739F6-BD3C-48EB-9EDD-56C7CA65124D}" dt="2021-04-22T13:01:05.996" v="5425" actId="1076"/>
          <ac:spMkLst>
            <pc:docMk/>
            <pc:sldMk cId="550323806" sldId="261"/>
            <ac:spMk id="4" creationId="{32FFFEC3-E09F-481D-B5CC-25B2670BE01C}"/>
          </ac:spMkLst>
        </pc:spChg>
        <pc:spChg chg="add mod">
          <ac:chgData name="Maria Sirakova" userId="2a80ad9afd41162c" providerId="LiveId" clId="{703739F6-BD3C-48EB-9EDD-56C7CA65124D}" dt="2021-04-22T13:40:10.064" v="5546" actId="20577"/>
          <ac:spMkLst>
            <pc:docMk/>
            <pc:sldMk cId="550323806" sldId="261"/>
            <ac:spMk id="5" creationId="{B3808D67-78DF-48DE-BED1-A7BD2D7D8B1D}"/>
          </ac:spMkLst>
        </pc:spChg>
        <pc:spChg chg="add mod">
          <ac:chgData name="Maria Sirakova" userId="2a80ad9afd41162c" providerId="LiveId" clId="{703739F6-BD3C-48EB-9EDD-56C7CA65124D}" dt="2021-04-22T13:09:37.052" v="5502" actId="1076"/>
          <ac:spMkLst>
            <pc:docMk/>
            <pc:sldMk cId="550323806" sldId="261"/>
            <ac:spMk id="9" creationId="{F1EA9DA9-0664-48C6-92A5-769E04ABAD21}"/>
          </ac:spMkLst>
        </pc:spChg>
        <pc:spChg chg="add">
          <ac:chgData name="Maria Sirakova" userId="2a80ad9afd41162c" providerId="LiveId" clId="{703739F6-BD3C-48EB-9EDD-56C7CA65124D}" dt="2021-04-22T12:58:13.598" v="5381" actId="26606"/>
          <ac:spMkLst>
            <pc:docMk/>
            <pc:sldMk cId="550323806" sldId="261"/>
            <ac:spMk id="73" creationId="{247AB924-1B87-43FC-B7C7-B112D5C51A0E}"/>
          </ac:spMkLst>
        </pc:spChg>
        <pc:graphicFrameChg chg="add del mod">
          <ac:chgData name="Maria Sirakova" userId="2a80ad9afd41162c" providerId="LiveId" clId="{703739F6-BD3C-48EB-9EDD-56C7CA65124D}" dt="2021-04-21T21:38:11.015" v="2050" actId="478"/>
          <ac:graphicFrameMkLst>
            <pc:docMk/>
            <pc:sldMk cId="550323806" sldId="261"/>
            <ac:graphicFrameMk id="9" creationId="{A868E7A6-7FA7-49BA-B501-E14A8D3793B6}"/>
          </ac:graphicFrameMkLst>
        </pc:graphicFrameChg>
        <pc:picChg chg="add del mod">
          <ac:chgData name="Maria Sirakova" userId="2a80ad9afd41162c" providerId="LiveId" clId="{703739F6-BD3C-48EB-9EDD-56C7CA65124D}" dt="2021-04-21T21:37:46.941" v="2045" actId="478"/>
          <ac:picMkLst>
            <pc:docMk/>
            <pc:sldMk cId="550323806" sldId="261"/>
            <ac:picMk id="6" creationId="{440506C2-653C-45D2-8749-AF4C1F86CA62}"/>
          </ac:picMkLst>
        </pc:picChg>
        <pc:picChg chg="add del mod ord">
          <ac:chgData name="Maria Sirakova" userId="2a80ad9afd41162c" providerId="LiveId" clId="{703739F6-BD3C-48EB-9EDD-56C7CA65124D}" dt="2021-04-22T13:02:41.496" v="5437" actId="478"/>
          <ac:picMkLst>
            <pc:docMk/>
            <pc:sldMk cId="550323806" sldId="261"/>
            <ac:picMk id="7" creationId="{88BAA9F9-35AF-4C7C-B869-8B3751CFC55E}"/>
          </ac:picMkLst>
        </pc:picChg>
        <pc:picChg chg="add mod ord modCrop">
          <ac:chgData name="Maria Sirakova" userId="2a80ad9afd41162c" providerId="LiveId" clId="{703739F6-BD3C-48EB-9EDD-56C7CA65124D}" dt="2021-04-22T13:01:48.967" v="5432" actId="14100"/>
          <ac:picMkLst>
            <pc:docMk/>
            <pc:sldMk cId="550323806" sldId="261"/>
            <ac:picMk id="8" creationId="{57F492AF-8CBC-4D86-B4B9-AF56CFE0C4A3}"/>
          </ac:picMkLst>
        </pc:picChg>
        <pc:picChg chg="add mod">
          <ac:chgData name="Maria Sirakova" userId="2a80ad9afd41162c" providerId="LiveId" clId="{703739F6-BD3C-48EB-9EDD-56C7CA65124D}" dt="2021-04-22T13:05:23.625" v="5451"/>
          <ac:picMkLst>
            <pc:docMk/>
            <pc:sldMk cId="550323806" sldId="261"/>
            <ac:picMk id="10" creationId="{13F801A4-C3E8-4587-B828-6B0A23C3C53B}"/>
          </ac:picMkLst>
        </pc:picChg>
        <pc:picChg chg="add mod">
          <ac:chgData name="Maria Sirakova" userId="2a80ad9afd41162c" providerId="LiveId" clId="{703739F6-BD3C-48EB-9EDD-56C7CA65124D}" dt="2021-04-22T13:02:07.515" v="5435" actId="1076"/>
          <ac:picMkLst>
            <pc:docMk/>
            <pc:sldMk cId="550323806" sldId="261"/>
            <ac:picMk id="1026" creationId="{AA1A2467-8A33-47A5-B439-B0F9E715B725}"/>
          </ac:picMkLst>
        </pc:picChg>
        <pc:cxnChg chg="add">
          <ac:chgData name="Maria Sirakova" userId="2a80ad9afd41162c" providerId="LiveId" clId="{703739F6-BD3C-48EB-9EDD-56C7CA65124D}" dt="2021-04-22T12:58:13.598" v="5381" actId="26606"/>
          <ac:cxnSpMkLst>
            <pc:docMk/>
            <pc:sldMk cId="550323806" sldId="261"/>
            <ac:cxnSpMk id="71" creationId="{99AE2756-0FC4-4155-83E7-58AAAB63E757}"/>
          </ac:cxnSpMkLst>
        </pc:cxnChg>
        <pc:cxnChg chg="add">
          <ac:chgData name="Maria Sirakova" userId="2a80ad9afd41162c" providerId="LiveId" clId="{703739F6-BD3C-48EB-9EDD-56C7CA65124D}" dt="2021-04-22T12:58:13.598" v="5381" actId="26606"/>
          <ac:cxnSpMkLst>
            <pc:docMk/>
            <pc:sldMk cId="550323806" sldId="261"/>
            <ac:cxnSpMk id="75" creationId="{818DC98F-4057-4645-B948-F604F39A9CFE}"/>
          </ac:cxnSpMkLst>
        </pc:cxnChg>
        <pc:cxnChg chg="add">
          <ac:chgData name="Maria Sirakova" userId="2a80ad9afd41162c" providerId="LiveId" clId="{703739F6-BD3C-48EB-9EDD-56C7CA65124D}" dt="2021-04-22T12:58:13.598" v="5381" actId="26606"/>
          <ac:cxnSpMkLst>
            <pc:docMk/>
            <pc:sldMk cId="550323806" sldId="261"/>
            <ac:cxnSpMk id="77" creationId="{DAD2B705-4A9B-408D-AA80-4F41045E09DE}"/>
          </ac:cxnSpMkLst>
        </pc:cxnChg>
      </pc:sldChg>
      <pc:sldChg chg="addSp delSp modSp new add del mod">
        <pc:chgData name="Maria Sirakova" userId="2a80ad9afd41162c" providerId="LiveId" clId="{703739F6-BD3C-48EB-9EDD-56C7CA65124D}" dt="2021-04-21T11:48:10.798" v="1509" actId="27022"/>
        <pc:sldMkLst>
          <pc:docMk/>
          <pc:sldMk cId="116264260" sldId="262"/>
        </pc:sldMkLst>
        <pc:graphicFrameChg chg="add del modGraphic">
          <ac:chgData name="Maria Sirakova" userId="2a80ad9afd41162c" providerId="LiveId" clId="{703739F6-BD3C-48EB-9EDD-56C7CA65124D}" dt="2021-04-21T11:48:10.798" v="1509" actId="27022"/>
          <ac:graphicFrameMkLst>
            <pc:docMk/>
            <pc:sldMk cId="116264260" sldId="262"/>
            <ac:graphicFrameMk id="5" creationId="{7122D1D4-1F03-4748-B284-CF80D7A73CF4}"/>
          </ac:graphicFrameMkLst>
        </pc:graphicFrameChg>
      </pc:sldChg>
      <pc:sldChg chg="modSp new del">
        <pc:chgData name="Maria Sirakova" userId="2a80ad9afd41162c" providerId="LiveId" clId="{703739F6-BD3C-48EB-9EDD-56C7CA65124D}" dt="2021-04-20T20:28:26.753" v="1304" actId="47"/>
        <pc:sldMkLst>
          <pc:docMk/>
          <pc:sldMk cId="1073514453" sldId="262"/>
        </pc:sldMkLst>
        <pc:spChg chg="mod">
          <ac:chgData name="Maria Sirakova" userId="2a80ad9afd41162c" providerId="LiveId" clId="{703739F6-BD3C-48EB-9EDD-56C7CA65124D}" dt="2021-04-20T20:22:47.981" v="1146"/>
          <ac:spMkLst>
            <pc:docMk/>
            <pc:sldMk cId="1073514453" sldId="262"/>
            <ac:spMk id="2" creationId="{EF36999F-5673-4344-BA60-0FC47865D941}"/>
          </ac:spMkLst>
        </pc:spChg>
        <pc:spChg chg="mod">
          <ac:chgData name="Maria Sirakova" userId="2a80ad9afd41162c" providerId="LiveId" clId="{703739F6-BD3C-48EB-9EDD-56C7CA65124D}" dt="2021-04-20T20:22:47.981" v="1146"/>
          <ac:spMkLst>
            <pc:docMk/>
            <pc:sldMk cId="1073514453" sldId="262"/>
            <ac:spMk id="3" creationId="{622419F8-EE69-4CF3-8525-C7EEA4D8F7AC}"/>
          </ac:spMkLst>
        </pc:spChg>
      </pc:sldChg>
      <pc:sldChg chg="addSp delSp modSp new del mod">
        <pc:chgData name="Maria Sirakova" userId="2a80ad9afd41162c" providerId="LiveId" clId="{703739F6-BD3C-48EB-9EDD-56C7CA65124D}" dt="2021-04-21T11:44:05.265" v="1501" actId="27022"/>
        <pc:sldMkLst>
          <pc:docMk/>
          <pc:sldMk cId="1847039645" sldId="262"/>
        </pc:sldMkLst>
        <pc:graphicFrameChg chg="add del modGraphic">
          <ac:chgData name="Maria Sirakova" userId="2a80ad9afd41162c" providerId="LiveId" clId="{703739F6-BD3C-48EB-9EDD-56C7CA65124D}" dt="2021-04-21T11:44:05.265" v="1501" actId="27022"/>
          <ac:graphicFrameMkLst>
            <pc:docMk/>
            <pc:sldMk cId="1847039645" sldId="262"/>
            <ac:graphicFrameMk id="5" creationId="{675466C4-EB68-44EA-9208-6F073CB680B6}"/>
          </ac:graphicFrameMkLst>
        </pc:graphicFrameChg>
      </pc:sldChg>
      <pc:sldChg chg="addSp delSp modSp new mod modTransition setBg modAnim">
        <pc:chgData name="Maria Sirakova" userId="2a80ad9afd41162c" providerId="LiveId" clId="{703739F6-BD3C-48EB-9EDD-56C7CA65124D}" dt="2021-04-22T13:39:00.863" v="5538" actId="20577"/>
        <pc:sldMkLst>
          <pc:docMk/>
          <pc:sldMk cId="2146963237" sldId="262"/>
        </pc:sldMkLst>
        <pc:spChg chg="add del mod">
          <ac:chgData name="Maria Sirakova" userId="2a80ad9afd41162c" providerId="LiveId" clId="{703739F6-BD3C-48EB-9EDD-56C7CA65124D}" dt="2021-04-22T09:13:41.621" v="2230" actId="478"/>
          <ac:spMkLst>
            <pc:docMk/>
            <pc:sldMk cId="2146963237" sldId="262"/>
            <ac:spMk id="2" creationId="{A5852C87-ADB6-4035-9DFB-A4CDC0A1D2B2}"/>
          </ac:spMkLst>
        </pc:spChg>
        <pc:spChg chg="del mod">
          <ac:chgData name="Maria Sirakova" userId="2a80ad9afd41162c" providerId="LiveId" clId="{703739F6-BD3C-48EB-9EDD-56C7CA65124D}" dt="2021-04-21T16:00:05.967" v="1536" actId="478"/>
          <ac:spMkLst>
            <pc:docMk/>
            <pc:sldMk cId="2146963237" sldId="262"/>
            <ac:spMk id="2" creationId="{DA4F0EEE-2F4A-42D5-9C4B-37FE83975C28}"/>
          </ac:spMkLst>
        </pc:spChg>
        <pc:spChg chg="add del mod">
          <ac:chgData name="Maria Sirakova" userId="2a80ad9afd41162c" providerId="LiveId" clId="{703739F6-BD3C-48EB-9EDD-56C7CA65124D}" dt="2021-04-22T09:22:00.379" v="2682" actId="478"/>
          <ac:spMkLst>
            <pc:docMk/>
            <pc:sldMk cId="2146963237" sldId="262"/>
            <ac:spMk id="2" creationId="{DCA1C242-998E-43A7-BDCC-F38E129C99C2}"/>
          </ac:spMkLst>
        </pc:spChg>
        <pc:spChg chg="add del mod">
          <ac:chgData name="Maria Sirakova" userId="2a80ad9afd41162c" providerId="LiveId" clId="{703739F6-BD3C-48EB-9EDD-56C7CA65124D}" dt="2021-04-22T09:13:55.651" v="2235" actId="478"/>
          <ac:spMkLst>
            <pc:docMk/>
            <pc:sldMk cId="2146963237" sldId="262"/>
            <ac:spMk id="3" creationId="{92DCA239-8FC5-4B18-A3EF-1E7079D734D3}"/>
          </ac:spMkLst>
        </pc:spChg>
        <pc:spChg chg="del">
          <ac:chgData name="Maria Sirakova" userId="2a80ad9afd41162c" providerId="LiveId" clId="{703739F6-BD3C-48EB-9EDD-56C7CA65124D}" dt="2021-04-21T16:00:03.279" v="1535"/>
          <ac:spMkLst>
            <pc:docMk/>
            <pc:sldMk cId="2146963237" sldId="262"/>
            <ac:spMk id="3" creationId="{CFF6E97B-4B23-4220-A202-67061DD1195A}"/>
          </ac:spMkLst>
        </pc:spChg>
        <pc:spChg chg="add mod">
          <ac:chgData name="Maria Sirakova" userId="2a80ad9afd41162c" providerId="LiveId" clId="{703739F6-BD3C-48EB-9EDD-56C7CA65124D}" dt="2021-04-22T13:39:00.863" v="5538" actId="20577"/>
          <ac:spMkLst>
            <pc:docMk/>
            <pc:sldMk cId="2146963237" sldId="262"/>
            <ac:spMk id="5" creationId="{BE99C992-FF43-4E2D-8563-B60D92B74882}"/>
          </ac:spMkLst>
        </pc:spChg>
        <pc:spChg chg="add mod">
          <ac:chgData name="Maria Sirakova" userId="2a80ad9afd41162c" providerId="LiveId" clId="{703739F6-BD3C-48EB-9EDD-56C7CA65124D}" dt="2021-04-21T18:34:05.714" v="1745" actId="1076"/>
          <ac:spMkLst>
            <pc:docMk/>
            <pc:sldMk cId="2146963237" sldId="262"/>
            <ac:spMk id="6" creationId="{E723BEB7-1A61-499D-85E7-C173D15023FD}"/>
          </ac:spMkLst>
        </pc:spChg>
        <pc:spChg chg="add del mod">
          <ac:chgData name="Maria Sirakova" userId="2a80ad9afd41162c" providerId="LiveId" clId="{703739F6-BD3C-48EB-9EDD-56C7CA65124D}" dt="2021-04-22T09:13:46.610" v="2232" actId="478"/>
          <ac:spMkLst>
            <pc:docMk/>
            <pc:sldMk cId="2146963237" sldId="262"/>
            <ac:spMk id="10" creationId="{EAA486EC-D531-4700-ACE4-5B89E1DF63B3}"/>
          </ac:spMkLst>
        </pc:spChg>
        <pc:spChg chg="add">
          <ac:chgData name="Maria Sirakova" userId="2a80ad9afd41162c" providerId="LiveId" clId="{703739F6-BD3C-48EB-9EDD-56C7CA65124D}" dt="2021-04-21T18:33:54.907" v="1740" actId="26606"/>
          <ac:spMkLst>
            <pc:docMk/>
            <pc:sldMk cId="2146963237" sldId="262"/>
            <ac:spMk id="11" creationId="{16F9E488-0718-4E1E-9D12-26779F606252}"/>
          </ac:spMkLst>
        </pc:spChg>
        <pc:spChg chg="add">
          <ac:chgData name="Maria Sirakova" userId="2a80ad9afd41162c" providerId="LiveId" clId="{703739F6-BD3C-48EB-9EDD-56C7CA65124D}" dt="2021-04-21T18:33:54.907" v="1740" actId="26606"/>
          <ac:spMkLst>
            <pc:docMk/>
            <pc:sldMk cId="2146963237" sldId="262"/>
            <ac:spMk id="13" creationId="{CE708407-D01D-4E57-8998-FF799DBC3788}"/>
          </ac:spMkLst>
        </pc:spChg>
        <pc:grpChg chg="add">
          <ac:chgData name="Maria Sirakova" userId="2a80ad9afd41162c" providerId="LiveId" clId="{703739F6-BD3C-48EB-9EDD-56C7CA65124D}" dt="2021-04-21T18:33:54.907" v="1740" actId="26606"/>
          <ac:grpSpMkLst>
            <pc:docMk/>
            <pc:sldMk cId="2146963237" sldId="262"/>
            <ac:grpSpMk id="15" creationId="{7F963B07-5C9E-478C-A53E-B6F5B4A78933}"/>
          </ac:grpSpMkLst>
        </pc:grpChg>
        <pc:graphicFrameChg chg="add mod modGraphic">
          <ac:chgData name="Maria Sirakova" userId="2a80ad9afd41162c" providerId="LiveId" clId="{703739F6-BD3C-48EB-9EDD-56C7CA65124D}" dt="2021-04-22T13:38:19.813" v="5534" actId="20577"/>
          <ac:graphicFrameMkLst>
            <pc:docMk/>
            <pc:sldMk cId="2146963237" sldId="262"/>
            <ac:graphicFrameMk id="3" creationId="{7738F449-6E57-477D-B90E-F907ADD25C08}"/>
          </ac:graphicFrameMkLst>
        </pc:graphicFrameChg>
        <pc:picChg chg="add mod ord">
          <ac:chgData name="Maria Sirakova" userId="2a80ad9afd41162c" providerId="LiveId" clId="{703739F6-BD3C-48EB-9EDD-56C7CA65124D}" dt="2021-04-22T09:29:04.508" v="2985" actId="1440"/>
          <ac:picMkLst>
            <pc:docMk/>
            <pc:sldMk cId="2146963237" sldId="262"/>
            <ac:picMk id="4" creationId="{BB479E96-9091-40D6-87BE-C4E49B5C4892}"/>
          </ac:picMkLst>
        </pc:picChg>
        <pc:picChg chg="add del mod">
          <ac:chgData name="Maria Sirakova" userId="2a80ad9afd41162c" providerId="LiveId" clId="{703739F6-BD3C-48EB-9EDD-56C7CA65124D}" dt="2021-04-22T09:14:02.303" v="2237"/>
          <ac:picMkLst>
            <pc:docMk/>
            <pc:sldMk cId="2146963237" sldId="262"/>
            <ac:picMk id="12" creationId="{2FF5D7A3-8B8C-47DA-95B9-8019BAC502A2}"/>
          </ac:picMkLst>
        </pc:picChg>
        <pc:picChg chg="add del mod">
          <ac:chgData name="Maria Sirakova" userId="2a80ad9afd41162c" providerId="LiveId" clId="{703739F6-BD3C-48EB-9EDD-56C7CA65124D}" dt="2021-04-22T09:14:11.041" v="2239"/>
          <ac:picMkLst>
            <pc:docMk/>
            <pc:sldMk cId="2146963237" sldId="262"/>
            <ac:picMk id="14" creationId="{9FCB53DD-8E34-486D-AB4C-CCE66E0E84AF}"/>
          </ac:picMkLst>
        </pc:picChg>
      </pc:sldChg>
      <pc:sldChg chg="addSp delSp modSp new add del mod">
        <pc:chgData name="Maria Sirakova" userId="2a80ad9afd41162c" providerId="LiveId" clId="{703739F6-BD3C-48EB-9EDD-56C7CA65124D}" dt="2021-04-21T11:48:09.235" v="1507" actId="27022"/>
        <pc:sldMkLst>
          <pc:docMk/>
          <pc:sldMk cId="3767279146" sldId="262"/>
        </pc:sldMkLst>
        <pc:graphicFrameChg chg="add del modGraphic">
          <ac:chgData name="Maria Sirakova" userId="2a80ad9afd41162c" providerId="LiveId" clId="{703739F6-BD3C-48EB-9EDD-56C7CA65124D}" dt="2021-04-21T11:48:09.235" v="1507" actId="27022"/>
          <ac:graphicFrameMkLst>
            <pc:docMk/>
            <pc:sldMk cId="3767279146" sldId="262"/>
            <ac:graphicFrameMk id="5" creationId="{290E2C03-C6D5-4D22-8FE7-04FA0CA8E8B3}"/>
          </ac:graphicFrameMkLst>
        </pc:graphicFrameChg>
      </pc:sldChg>
      <pc:sldChg chg="modSp new del mod">
        <pc:chgData name="Maria Sirakova" userId="2a80ad9afd41162c" providerId="LiveId" clId="{703739F6-BD3C-48EB-9EDD-56C7CA65124D}" dt="2021-04-20T20:26:32.419" v="1205" actId="47"/>
        <pc:sldMkLst>
          <pc:docMk/>
          <pc:sldMk cId="540354531" sldId="263"/>
        </pc:sldMkLst>
        <pc:spChg chg="mod">
          <ac:chgData name="Maria Sirakova" userId="2a80ad9afd41162c" providerId="LiveId" clId="{703739F6-BD3C-48EB-9EDD-56C7CA65124D}" dt="2021-04-20T20:22:47.981" v="1146"/>
          <ac:spMkLst>
            <pc:docMk/>
            <pc:sldMk cId="540354531" sldId="263"/>
            <ac:spMk id="2" creationId="{4FC613DE-181A-443A-B886-9CF524E0B6EB}"/>
          </ac:spMkLst>
        </pc:spChg>
        <pc:spChg chg="mod">
          <ac:chgData name="Maria Sirakova" userId="2a80ad9afd41162c" providerId="LiveId" clId="{703739F6-BD3C-48EB-9EDD-56C7CA65124D}" dt="2021-04-20T20:22:47.981" v="1146"/>
          <ac:spMkLst>
            <pc:docMk/>
            <pc:sldMk cId="540354531" sldId="263"/>
            <ac:spMk id="3" creationId="{3FB80DB9-F640-4DE5-9E3C-EDC20FFEFD83}"/>
          </ac:spMkLst>
        </pc:spChg>
      </pc:sldChg>
      <pc:sldChg chg="new del">
        <pc:chgData name="Maria Sirakova" userId="2a80ad9afd41162c" providerId="LiveId" clId="{703739F6-BD3C-48EB-9EDD-56C7CA65124D}" dt="2021-04-20T20:15:45.371" v="963" actId="47"/>
        <pc:sldMkLst>
          <pc:docMk/>
          <pc:sldMk cId="2101881819" sldId="263"/>
        </pc:sldMkLst>
      </pc:sldChg>
      <pc:sldChg chg="addSp delSp modSp new mod modTransition setBg modAnim">
        <pc:chgData name="Maria Sirakova" userId="2a80ad9afd41162c" providerId="LiveId" clId="{703739F6-BD3C-48EB-9EDD-56C7CA65124D}" dt="2021-04-22T13:39:09.867" v="5539"/>
        <pc:sldMkLst>
          <pc:docMk/>
          <pc:sldMk cId="2720664023" sldId="263"/>
        </pc:sldMkLst>
        <pc:spChg chg="del mod">
          <ac:chgData name="Maria Sirakova" userId="2a80ad9afd41162c" providerId="LiveId" clId="{703739F6-BD3C-48EB-9EDD-56C7CA65124D}" dt="2021-04-21T16:00:21.746" v="1542" actId="478"/>
          <ac:spMkLst>
            <pc:docMk/>
            <pc:sldMk cId="2720664023" sldId="263"/>
            <ac:spMk id="2" creationId="{4831D115-C46D-41D3-9044-ED04571F593C}"/>
          </ac:spMkLst>
        </pc:spChg>
        <pc:spChg chg="add del mod">
          <ac:chgData name="Maria Sirakova" userId="2a80ad9afd41162c" providerId="LiveId" clId="{703739F6-BD3C-48EB-9EDD-56C7CA65124D}" dt="2021-04-21T18:26:09.021" v="1592"/>
          <ac:spMkLst>
            <pc:docMk/>
            <pc:sldMk cId="2720664023" sldId="263"/>
            <ac:spMk id="3" creationId="{4DAD18C0-7516-48E0-89E0-A53F043A97E3}"/>
          </ac:spMkLst>
        </pc:spChg>
        <pc:spChg chg="del">
          <ac:chgData name="Maria Sirakova" userId="2a80ad9afd41162c" providerId="LiveId" clId="{703739F6-BD3C-48EB-9EDD-56C7CA65124D}" dt="2021-04-21T16:00:19.490" v="1539"/>
          <ac:spMkLst>
            <pc:docMk/>
            <pc:sldMk cId="2720664023" sldId="263"/>
            <ac:spMk id="3" creationId="{8EC0EF93-20B0-41C5-9EE7-855F0CA75472}"/>
          </ac:spMkLst>
        </pc:spChg>
        <pc:spChg chg="add mod ord">
          <ac:chgData name="Maria Sirakova" userId="2a80ad9afd41162c" providerId="LiveId" clId="{703739F6-BD3C-48EB-9EDD-56C7CA65124D}" dt="2021-04-21T18:34:59.024" v="1752" actId="26606"/>
          <ac:spMkLst>
            <pc:docMk/>
            <pc:sldMk cId="2720664023" sldId="263"/>
            <ac:spMk id="6" creationId="{717FFE96-75AA-472E-A481-544854160F5A}"/>
          </ac:spMkLst>
        </pc:spChg>
        <pc:spChg chg="add mod">
          <ac:chgData name="Maria Sirakova" userId="2a80ad9afd41162c" providerId="LiveId" clId="{703739F6-BD3C-48EB-9EDD-56C7CA65124D}" dt="2021-04-22T09:38:32.388" v="3296" actId="26606"/>
          <ac:spMkLst>
            <pc:docMk/>
            <pc:sldMk cId="2720664023" sldId="263"/>
            <ac:spMk id="8" creationId="{6BFD9B31-FF4A-429D-9402-04C87E69F6C0}"/>
          </ac:spMkLst>
        </pc:spChg>
        <pc:spChg chg="add mod">
          <ac:chgData name="Maria Sirakova" userId="2a80ad9afd41162c" providerId="LiveId" clId="{703739F6-BD3C-48EB-9EDD-56C7CA65124D}" dt="2021-04-22T13:39:09.867" v="5539"/>
          <ac:spMkLst>
            <pc:docMk/>
            <pc:sldMk cId="2720664023" sldId="263"/>
            <ac:spMk id="9" creationId="{DDD9C2F5-5913-428B-944B-DA0BA3CDC6A3}"/>
          </ac:spMkLst>
        </pc:spChg>
        <pc:spChg chg="add del">
          <ac:chgData name="Maria Sirakova" userId="2a80ad9afd41162c" providerId="LiveId" clId="{703739F6-BD3C-48EB-9EDD-56C7CA65124D}" dt="2021-04-22T09:38:32.388" v="3296" actId="26606"/>
          <ac:spMkLst>
            <pc:docMk/>
            <pc:sldMk cId="2720664023" sldId="263"/>
            <ac:spMk id="10" creationId="{2B1D4F77-A17C-43D7-B7FA-545148E4E93D}"/>
          </ac:spMkLst>
        </pc:spChg>
        <pc:spChg chg="add mod">
          <ac:chgData name="Maria Sirakova" userId="2a80ad9afd41162c" providerId="LiveId" clId="{703739F6-BD3C-48EB-9EDD-56C7CA65124D}" dt="2021-04-22T09:59:47.594" v="3697" actId="1076"/>
          <ac:spMkLst>
            <pc:docMk/>
            <pc:sldMk cId="2720664023" sldId="263"/>
            <ac:spMk id="11" creationId="{6005A6D2-D9C7-46B7-8FE7-95E6D48B8B8B}"/>
          </ac:spMkLst>
        </pc:spChg>
        <pc:spChg chg="add del">
          <ac:chgData name="Maria Sirakova" userId="2a80ad9afd41162c" providerId="LiveId" clId="{703739F6-BD3C-48EB-9EDD-56C7CA65124D}" dt="2021-04-21T18:34:49.750" v="1749" actId="26606"/>
          <ac:spMkLst>
            <pc:docMk/>
            <pc:sldMk cId="2720664023" sldId="263"/>
            <ac:spMk id="12" creationId="{6005A6D2-D9C7-46B7-8FE7-95E6D48B8B8B}"/>
          </ac:spMkLst>
        </pc:spChg>
        <pc:spChg chg="add del">
          <ac:chgData name="Maria Sirakova" userId="2a80ad9afd41162c" providerId="LiveId" clId="{703739F6-BD3C-48EB-9EDD-56C7CA65124D}" dt="2021-04-21T18:34:49.750" v="1749" actId="26606"/>
          <ac:spMkLst>
            <pc:docMk/>
            <pc:sldMk cId="2720664023" sldId="263"/>
            <ac:spMk id="15" creationId="{2B1D4F77-A17C-43D7-B7FA-545148E4E93D}"/>
          </ac:spMkLst>
        </pc:spChg>
        <pc:spChg chg="add">
          <ac:chgData name="Maria Sirakova" userId="2a80ad9afd41162c" providerId="LiveId" clId="{703739F6-BD3C-48EB-9EDD-56C7CA65124D}" dt="2021-04-22T09:38:32.388" v="3296" actId="26606"/>
          <ac:spMkLst>
            <pc:docMk/>
            <pc:sldMk cId="2720664023" sldId="263"/>
            <ac:spMk id="16" creationId="{3CD9DF72-87A3-404E-A828-84CBF11A8303}"/>
          </ac:spMkLst>
        </pc:spChg>
        <pc:spChg chg="add del">
          <ac:chgData name="Maria Sirakova" userId="2a80ad9afd41162c" providerId="LiveId" clId="{703739F6-BD3C-48EB-9EDD-56C7CA65124D}" dt="2021-04-21T18:34:54.391" v="1751" actId="26606"/>
          <ac:spMkLst>
            <pc:docMk/>
            <pc:sldMk cId="2720664023" sldId="263"/>
            <ac:spMk id="17" creationId="{F6D92C2D-1D3D-4974-918C-06579FB354A9}"/>
          </ac:spMkLst>
        </pc:spChg>
        <pc:spChg chg="add del">
          <ac:chgData name="Maria Sirakova" userId="2a80ad9afd41162c" providerId="LiveId" clId="{703739F6-BD3C-48EB-9EDD-56C7CA65124D}" dt="2021-04-21T18:34:54.391" v="1751" actId="26606"/>
          <ac:spMkLst>
            <pc:docMk/>
            <pc:sldMk cId="2720664023" sldId="263"/>
            <ac:spMk id="18" creationId="{E862BE82-D00D-42C1-BF16-93AA37870C32}"/>
          </ac:spMkLst>
        </pc:spChg>
        <pc:spChg chg="add del">
          <ac:chgData name="Maria Sirakova" userId="2a80ad9afd41162c" providerId="LiveId" clId="{703739F6-BD3C-48EB-9EDD-56C7CA65124D}" dt="2021-04-21T18:34:54.391" v="1751" actId="26606"/>
          <ac:spMkLst>
            <pc:docMk/>
            <pc:sldMk cId="2720664023" sldId="263"/>
            <ac:spMk id="19" creationId="{9FCE6091-E90F-4248-B2EE-8C529345E18D}"/>
          </ac:spMkLst>
        </pc:spChg>
        <pc:picChg chg="add del mod">
          <ac:chgData name="Maria Sirakova" userId="2a80ad9afd41162c" providerId="LiveId" clId="{703739F6-BD3C-48EB-9EDD-56C7CA65124D}" dt="2021-04-21T18:26:07.491" v="1591" actId="478"/>
          <ac:picMkLst>
            <pc:docMk/>
            <pc:sldMk cId="2720664023" sldId="263"/>
            <ac:picMk id="5" creationId="{2978C966-AFD5-4A44-9273-ECCE7293EB50}"/>
          </ac:picMkLst>
        </pc:picChg>
        <pc:picChg chg="add mod">
          <ac:chgData name="Maria Sirakova" userId="2a80ad9afd41162c" providerId="LiveId" clId="{703739F6-BD3C-48EB-9EDD-56C7CA65124D}" dt="2021-04-22T09:45:58.516" v="3612" actId="1076"/>
          <ac:picMkLst>
            <pc:docMk/>
            <pc:sldMk cId="2720664023" sldId="263"/>
            <ac:picMk id="7" creationId="{62161111-9B72-48B4-A6B0-BBEC9FE307AA}"/>
          </ac:picMkLst>
        </pc:picChg>
        <pc:cxnChg chg="add">
          <ac:chgData name="Maria Sirakova" userId="2a80ad9afd41162c" providerId="LiveId" clId="{703739F6-BD3C-48EB-9EDD-56C7CA65124D}" dt="2021-04-22T09:38:32.388" v="3296" actId="26606"/>
          <ac:cxnSpMkLst>
            <pc:docMk/>
            <pc:sldMk cId="2720664023" sldId="263"/>
            <ac:cxnSpMk id="13" creationId="{20E3A342-4D61-4E3F-AF90-1AB42AEB96CC}"/>
          </ac:cxnSpMkLst>
        </pc:cxnChg>
      </pc:sldChg>
      <pc:sldChg chg="addSp delSp modSp new del mod">
        <pc:chgData name="Maria Sirakova" userId="2a80ad9afd41162c" providerId="LiveId" clId="{703739F6-BD3C-48EB-9EDD-56C7CA65124D}" dt="2021-04-21T15:59:57.062" v="1534" actId="27022"/>
        <pc:sldMkLst>
          <pc:docMk/>
          <pc:sldMk cId="4131397701" sldId="263"/>
        </pc:sldMkLst>
        <pc:graphicFrameChg chg="add del modGraphic">
          <ac:chgData name="Maria Sirakova" userId="2a80ad9afd41162c" providerId="LiveId" clId="{703739F6-BD3C-48EB-9EDD-56C7CA65124D}" dt="2021-04-21T15:59:57.062" v="1534" actId="27022"/>
          <ac:graphicFrameMkLst>
            <pc:docMk/>
            <pc:sldMk cId="4131397701" sldId="263"/>
            <ac:graphicFrameMk id="5" creationId="{3925A28D-5E0B-480D-8CC5-349D74558D99}"/>
          </ac:graphicFrameMkLst>
        </pc:graphicFrameChg>
      </pc:sldChg>
      <pc:sldChg chg="addSp delSp modSp new mod modTransition setBg modAnim setClrOvrMap">
        <pc:chgData name="Maria Sirakova" userId="2a80ad9afd41162c" providerId="LiveId" clId="{703739F6-BD3C-48EB-9EDD-56C7CA65124D}" dt="2021-04-22T13:39:34.733" v="5542" actId="207"/>
        <pc:sldMkLst>
          <pc:docMk/>
          <pc:sldMk cId="966638181" sldId="264"/>
        </pc:sldMkLst>
        <pc:spChg chg="mod ord">
          <ac:chgData name="Maria Sirakova" userId="2a80ad9afd41162c" providerId="LiveId" clId="{703739F6-BD3C-48EB-9EDD-56C7CA65124D}" dt="2021-04-22T09:41:59.148" v="3462" actId="20577"/>
          <ac:spMkLst>
            <pc:docMk/>
            <pc:sldMk cId="966638181" sldId="264"/>
            <ac:spMk id="2" creationId="{EAD95BBC-4EEF-4DA0-AC64-5FCFBCA30F49}"/>
          </ac:spMkLst>
        </pc:spChg>
        <pc:spChg chg="del">
          <ac:chgData name="Maria Sirakova" userId="2a80ad9afd41162c" providerId="LiveId" clId="{703739F6-BD3C-48EB-9EDD-56C7CA65124D}" dt="2021-04-21T18:26:15.375" v="1594"/>
          <ac:spMkLst>
            <pc:docMk/>
            <pc:sldMk cId="966638181" sldId="264"/>
            <ac:spMk id="3" creationId="{AB6CFA21-8459-41D7-9105-B7BBFB2C4833}"/>
          </ac:spMkLst>
        </pc:spChg>
        <pc:spChg chg="add mod">
          <ac:chgData name="Maria Sirakova" userId="2a80ad9afd41162c" providerId="LiveId" clId="{703739F6-BD3C-48EB-9EDD-56C7CA65124D}" dt="2021-04-22T13:39:25.238" v="5540"/>
          <ac:spMkLst>
            <pc:docMk/>
            <pc:sldMk cId="966638181" sldId="264"/>
            <ac:spMk id="9" creationId="{72FD1024-2C89-42F0-AA39-64AFCD6642D5}"/>
          </ac:spMkLst>
        </pc:spChg>
        <pc:spChg chg="add del">
          <ac:chgData name="Maria Sirakova" userId="2a80ad9afd41162c" providerId="LiveId" clId="{703739F6-BD3C-48EB-9EDD-56C7CA65124D}" dt="2021-04-21T18:35:21.558" v="1754" actId="26606"/>
          <ac:spMkLst>
            <pc:docMk/>
            <pc:sldMk cId="966638181" sldId="264"/>
            <ac:spMk id="9" creationId="{EF8CB7CC-8ECC-44C9-812E-D0AECDF2B53D}"/>
          </ac:spMkLst>
        </pc:spChg>
        <pc:spChg chg="add del">
          <ac:chgData name="Maria Sirakova" userId="2a80ad9afd41162c" providerId="LiveId" clId="{703739F6-BD3C-48EB-9EDD-56C7CA65124D}" dt="2021-04-21T18:35:23.136" v="1756" actId="26606"/>
          <ac:spMkLst>
            <pc:docMk/>
            <pc:sldMk cId="966638181" sldId="264"/>
            <ac:spMk id="11" creationId="{45B2EF8B-FFA5-43BB-BD80-49CBB6E171CD}"/>
          </ac:spMkLst>
        </pc:spChg>
        <pc:spChg chg="add mod">
          <ac:chgData name="Maria Sirakova" userId="2a80ad9afd41162c" providerId="LiveId" clId="{703739F6-BD3C-48EB-9EDD-56C7CA65124D}" dt="2021-04-22T13:39:34.733" v="5542" actId="207"/>
          <ac:spMkLst>
            <pc:docMk/>
            <pc:sldMk cId="966638181" sldId="264"/>
            <ac:spMk id="11" creationId="{AC7C9848-4568-4D21-B49E-A621AB818329}"/>
          </ac:spMkLst>
        </pc:spChg>
        <pc:spChg chg="add del">
          <ac:chgData name="Maria Sirakova" userId="2a80ad9afd41162c" providerId="LiveId" clId="{703739F6-BD3C-48EB-9EDD-56C7CA65124D}" dt="2021-04-21T18:35:23.136" v="1756" actId="26606"/>
          <ac:spMkLst>
            <pc:docMk/>
            <pc:sldMk cId="966638181" sldId="264"/>
            <ac:spMk id="12" creationId="{4038CB10-1F5C-4D54-9DF7-12586DE5B007}"/>
          </ac:spMkLst>
        </pc:spChg>
        <pc:spChg chg="add del">
          <ac:chgData name="Maria Sirakova" userId="2a80ad9afd41162c" providerId="LiveId" clId="{703739F6-BD3C-48EB-9EDD-56C7CA65124D}" dt="2021-04-21T18:35:23.136" v="1756" actId="26606"/>
          <ac:spMkLst>
            <pc:docMk/>
            <pc:sldMk cId="966638181" sldId="264"/>
            <ac:spMk id="14" creationId="{73ED6512-6858-4552-B699-9A97FE9A4EA2}"/>
          </ac:spMkLst>
        </pc:spChg>
        <pc:spChg chg="add del">
          <ac:chgData name="Maria Sirakova" userId="2a80ad9afd41162c" providerId="LiveId" clId="{703739F6-BD3C-48EB-9EDD-56C7CA65124D}" dt="2021-04-21T18:36:17.537" v="1773" actId="26606"/>
          <ac:spMkLst>
            <pc:docMk/>
            <pc:sldMk cId="966638181" sldId="264"/>
            <ac:spMk id="16" creationId="{B1595A09-E336-4D1B-9B3A-06A2287A54E2}"/>
          </ac:spMkLst>
        </pc:spChg>
        <pc:spChg chg="add del">
          <ac:chgData name="Maria Sirakova" userId="2a80ad9afd41162c" providerId="LiveId" clId="{703739F6-BD3C-48EB-9EDD-56C7CA65124D}" dt="2021-04-21T18:36:17.537" v="1773" actId="26606"/>
          <ac:spMkLst>
            <pc:docMk/>
            <pc:sldMk cId="966638181" sldId="264"/>
            <ac:spMk id="17" creationId="{3540989C-C7B8-473B-BF87-6F2DA6A90006}"/>
          </ac:spMkLst>
        </pc:spChg>
        <pc:spChg chg="add del">
          <ac:chgData name="Maria Sirakova" userId="2a80ad9afd41162c" providerId="LiveId" clId="{703739F6-BD3C-48EB-9EDD-56C7CA65124D}" dt="2021-04-21T18:36:17.537" v="1773" actId="26606"/>
          <ac:spMkLst>
            <pc:docMk/>
            <pc:sldMk cId="966638181" sldId="264"/>
            <ac:spMk id="18" creationId="{154CE786-CA95-4660-90F1-D4B7D09A6551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71" creationId="{07322A9E-F1EC-405E-8971-BA906EFFCCB8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73" creationId="{A5704422-1118-4FD1-95AD-29A064EB80D9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75" creationId="{A88B2AAA-B805-498E-A9E6-98B885855498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77" creationId="{9B8051E0-19D7-43E1-BFD9-E6DBFEB3A3F1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79" creationId="{4EDB2B02-86A2-46F5-A4BE-B7D9B10411D6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81" creationId="{43954639-FB5D-41F4-9560-6F6DFE778425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83" creationId="{E898931C-0323-41FA-A036-20F818B1FF81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85" creationId="{89AFE9DD-0792-4B98-B4EB-97ACA17E6AA8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87" creationId="{3981F5C4-9AE1-404E-AF44-A4E6DB374F9D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89" creationId="{763C1781-8726-4FAC-8C45-FF40376BE409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91" creationId="{301491B5-56C7-43DC-A3D9-861EECCA056A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93" creationId="{237E2353-22DF-46E0-A200-FB30F8F394E2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95" creationId="{DD6138DB-057B-45F7-A5F4-E7BFDA20D02C}"/>
          </ac:spMkLst>
        </pc:spChg>
        <pc:spChg chg="add del">
          <ac:chgData name="Maria Sirakova" userId="2a80ad9afd41162c" providerId="LiveId" clId="{703739F6-BD3C-48EB-9EDD-56C7CA65124D}" dt="2021-04-21T18:36:00.181" v="1762" actId="26606"/>
          <ac:spMkLst>
            <pc:docMk/>
            <pc:sldMk cId="966638181" sldId="264"/>
            <ac:spMk id="97" creationId="{79A54AB1-B64F-4843-BFAB-81CB74E66B65}"/>
          </ac:spMkLst>
        </pc:spChg>
        <pc:spChg chg="add del">
          <ac:chgData name="Maria Sirakova" userId="2a80ad9afd41162c" providerId="LiveId" clId="{703739F6-BD3C-48EB-9EDD-56C7CA65124D}" dt="2021-04-21T18:37:13.897" v="1777" actId="26606"/>
          <ac:spMkLst>
            <pc:docMk/>
            <pc:sldMk cId="966638181" sldId="264"/>
            <ac:spMk id="169" creationId="{F13C74B1-5B17-4795-BED0-7140497B445A}"/>
          </ac:spMkLst>
        </pc:spChg>
        <pc:spChg chg="add del">
          <ac:chgData name="Maria Sirakova" userId="2a80ad9afd41162c" providerId="LiveId" clId="{703739F6-BD3C-48EB-9EDD-56C7CA65124D}" dt="2021-04-21T18:37:13.897" v="1777" actId="26606"/>
          <ac:spMkLst>
            <pc:docMk/>
            <pc:sldMk cId="966638181" sldId="264"/>
            <ac:spMk id="171" creationId="{D4974D33-8DC5-464E-8C6D-BE58F0669C17}"/>
          </ac:spMkLst>
        </pc:spChg>
        <pc:spChg chg="add">
          <ac:chgData name="Maria Sirakova" userId="2a80ad9afd41162c" providerId="LiveId" clId="{703739F6-BD3C-48EB-9EDD-56C7CA65124D}" dt="2021-04-21T18:37:13.904" v="1778" actId="26606"/>
          <ac:spMkLst>
            <pc:docMk/>
            <pc:sldMk cId="966638181" sldId="264"/>
            <ac:spMk id="173" creationId="{55D4142C-5077-457F-A6AD-3FECFDB39685}"/>
          </ac:spMkLst>
        </pc:spChg>
        <pc:spChg chg="add">
          <ac:chgData name="Maria Sirakova" userId="2a80ad9afd41162c" providerId="LiveId" clId="{703739F6-BD3C-48EB-9EDD-56C7CA65124D}" dt="2021-04-21T18:37:13.904" v="1778" actId="26606"/>
          <ac:spMkLst>
            <pc:docMk/>
            <pc:sldMk cId="966638181" sldId="264"/>
            <ac:spMk id="175" creationId="{7A5F0580-5EE9-419F-96EE-B6529EF6E7D0}"/>
          </ac:spMkLst>
        </pc:spChg>
        <pc:spChg chg="add del">
          <ac:chgData name="Maria Sirakova" userId="2a80ad9afd41162c" providerId="LiveId" clId="{703739F6-BD3C-48EB-9EDD-56C7CA65124D}" dt="2021-04-21T18:36:02.315" v="1764" actId="26606"/>
          <ac:spMkLst>
            <pc:docMk/>
            <pc:sldMk cId="966638181" sldId="264"/>
            <ac:spMk id="2052" creationId="{3CD9DF72-87A3-404E-A828-84CBF11A8303}"/>
          </ac:spMkLst>
        </pc:spChg>
        <pc:spChg chg="add del">
          <ac:chgData name="Maria Sirakova" userId="2a80ad9afd41162c" providerId="LiveId" clId="{703739F6-BD3C-48EB-9EDD-56C7CA65124D}" dt="2021-04-21T18:36:02.315" v="1764" actId="26606"/>
          <ac:spMkLst>
            <pc:docMk/>
            <pc:sldMk cId="966638181" sldId="264"/>
            <ac:spMk id="2054" creationId="{154CE786-CA95-4660-90F1-D4B7D09A6551}"/>
          </ac:spMkLst>
        </pc:spChg>
        <pc:spChg chg="add del">
          <ac:chgData name="Maria Sirakova" userId="2a80ad9afd41162c" providerId="LiveId" clId="{703739F6-BD3C-48EB-9EDD-56C7CA65124D}" dt="2021-04-21T18:36:07.656" v="1766" actId="26606"/>
          <ac:spMkLst>
            <pc:docMk/>
            <pc:sldMk cId="966638181" sldId="264"/>
            <ac:spMk id="2056" creationId="{5A0118C5-4F8D-4CF4-BADD-53FEACC6C42A}"/>
          </ac:spMkLst>
        </pc:spChg>
        <pc:spChg chg="add del">
          <ac:chgData name="Maria Sirakova" userId="2a80ad9afd41162c" providerId="LiveId" clId="{703739F6-BD3C-48EB-9EDD-56C7CA65124D}" dt="2021-04-21T18:36:07.656" v="1766" actId="26606"/>
          <ac:spMkLst>
            <pc:docMk/>
            <pc:sldMk cId="966638181" sldId="264"/>
            <ac:spMk id="2059" creationId="{154CE786-CA95-4660-90F1-D4B7D09A6551}"/>
          </ac:spMkLst>
        </pc:spChg>
        <pc:spChg chg="add del">
          <ac:chgData name="Maria Sirakova" userId="2a80ad9afd41162c" providerId="LiveId" clId="{703739F6-BD3C-48EB-9EDD-56C7CA65124D}" dt="2021-04-21T18:36:09.812" v="1768" actId="26606"/>
          <ac:spMkLst>
            <pc:docMk/>
            <pc:sldMk cId="966638181" sldId="264"/>
            <ac:spMk id="2064" creationId="{16C5FA50-8D52-4617-AF91-5C7B1C8352F1}"/>
          </ac:spMkLst>
        </pc:spChg>
        <pc:spChg chg="add del">
          <ac:chgData name="Maria Sirakova" userId="2a80ad9afd41162c" providerId="LiveId" clId="{703739F6-BD3C-48EB-9EDD-56C7CA65124D}" dt="2021-04-21T18:36:09.812" v="1768" actId="26606"/>
          <ac:spMkLst>
            <pc:docMk/>
            <pc:sldMk cId="966638181" sldId="264"/>
            <ac:spMk id="2065" creationId="{E223798C-12AD-4B0C-A50C-D676347D67CF}"/>
          </ac:spMkLst>
        </pc:spChg>
        <pc:spChg chg="add del">
          <ac:chgData name="Maria Sirakova" userId="2a80ad9afd41162c" providerId="LiveId" clId="{703739F6-BD3C-48EB-9EDD-56C7CA65124D}" dt="2021-04-21T18:36:13.928" v="1770" actId="26606"/>
          <ac:spMkLst>
            <pc:docMk/>
            <pc:sldMk cId="966638181" sldId="264"/>
            <ac:spMk id="2067" creationId="{F13C74B1-5B17-4795-BED0-7140497B445A}"/>
          </ac:spMkLst>
        </pc:spChg>
        <pc:spChg chg="add del">
          <ac:chgData name="Maria Sirakova" userId="2a80ad9afd41162c" providerId="LiveId" clId="{703739F6-BD3C-48EB-9EDD-56C7CA65124D}" dt="2021-04-21T18:36:13.928" v="1770" actId="26606"/>
          <ac:spMkLst>
            <pc:docMk/>
            <pc:sldMk cId="966638181" sldId="264"/>
            <ac:spMk id="2068" creationId="{D4974D33-8DC5-464E-8C6D-BE58F0669C17}"/>
          </ac:spMkLst>
        </pc:spChg>
        <pc:spChg chg="add del">
          <ac:chgData name="Maria Sirakova" userId="2a80ad9afd41162c" providerId="LiveId" clId="{703739F6-BD3C-48EB-9EDD-56C7CA65124D}" dt="2021-04-21T18:36:13.928" v="1770" actId="26606"/>
          <ac:spMkLst>
            <pc:docMk/>
            <pc:sldMk cId="966638181" sldId="264"/>
            <ac:spMk id="2069" creationId="{154CE786-CA95-4660-90F1-D4B7D09A6551}"/>
          </ac:spMkLst>
        </pc:spChg>
        <pc:spChg chg="add del">
          <ac:chgData name="Maria Sirakova" userId="2a80ad9afd41162c" providerId="LiveId" clId="{703739F6-BD3C-48EB-9EDD-56C7CA65124D}" dt="2021-04-21T18:36:17.526" v="1772" actId="26606"/>
          <ac:spMkLst>
            <pc:docMk/>
            <pc:sldMk cId="966638181" sldId="264"/>
            <ac:spMk id="2071" creationId="{0F41BE9E-54D9-43DC-8B31-58B59587026C}"/>
          </ac:spMkLst>
        </pc:spChg>
        <pc:spChg chg="add del">
          <ac:chgData name="Maria Sirakova" userId="2a80ad9afd41162c" providerId="LiveId" clId="{703739F6-BD3C-48EB-9EDD-56C7CA65124D}" dt="2021-04-21T18:36:17.526" v="1772" actId="26606"/>
          <ac:spMkLst>
            <pc:docMk/>
            <pc:sldMk cId="966638181" sldId="264"/>
            <ac:spMk id="2072" creationId="{58D818E7-E6E3-4781-BB38-A9FEAD3A471A}"/>
          </ac:spMkLst>
        </pc:spChg>
        <pc:spChg chg="add del">
          <ac:chgData name="Maria Sirakova" userId="2a80ad9afd41162c" providerId="LiveId" clId="{703739F6-BD3C-48EB-9EDD-56C7CA65124D}" dt="2021-04-21T18:37:13.904" v="1778" actId="26606"/>
          <ac:spMkLst>
            <pc:docMk/>
            <pc:sldMk cId="966638181" sldId="264"/>
            <ac:spMk id="2074" creationId="{AB5B657C-AB94-41F2-A8D4-DB248DE8AAA0}"/>
          </ac:spMkLst>
        </pc:spChg>
        <pc:spChg chg="add mod">
          <ac:chgData name="Maria Sirakova" userId="2a80ad9afd41162c" providerId="LiveId" clId="{703739F6-BD3C-48EB-9EDD-56C7CA65124D}" dt="2021-04-22T09:59:24.382" v="3694" actId="14100"/>
          <ac:spMkLst>
            <pc:docMk/>
            <pc:sldMk cId="966638181" sldId="264"/>
            <ac:spMk id="2077" creationId="{154CE786-CA95-4660-90F1-D4B7D09A6551}"/>
          </ac:spMkLst>
        </pc:spChg>
        <pc:spChg chg="add">
          <ac:chgData name="Maria Sirakova" userId="2a80ad9afd41162c" providerId="LiveId" clId="{703739F6-BD3C-48EB-9EDD-56C7CA65124D}" dt="2021-04-21T18:37:13.904" v="1778" actId="26606"/>
          <ac:spMkLst>
            <pc:docMk/>
            <pc:sldMk cId="966638181" sldId="264"/>
            <ac:spMk id="2086" creationId="{9AA72BD9-2C5A-4EDC-931F-5AA08EACA0F3}"/>
          </ac:spMkLst>
        </pc:spChg>
        <pc:spChg chg="add">
          <ac:chgData name="Maria Sirakova" userId="2a80ad9afd41162c" providerId="LiveId" clId="{703739F6-BD3C-48EB-9EDD-56C7CA65124D}" dt="2021-04-21T18:37:13.904" v="1778" actId="26606"/>
          <ac:spMkLst>
            <pc:docMk/>
            <pc:sldMk cId="966638181" sldId="264"/>
            <ac:spMk id="2087" creationId="{DD3981AC-7B61-4947-BCF3-F7AA7FA385B9}"/>
          </ac:spMkLst>
        </pc:spChg>
        <pc:grpChg chg="add del">
          <ac:chgData name="Maria Sirakova" userId="2a80ad9afd41162c" providerId="LiveId" clId="{703739F6-BD3C-48EB-9EDD-56C7CA65124D}" dt="2021-04-21T18:36:07.656" v="1766" actId="26606"/>
          <ac:grpSpMkLst>
            <pc:docMk/>
            <pc:sldMk cId="966638181" sldId="264"/>
            <ac:grpSpMk id="2057" creationId="{B894EFA8-F425-4D19-A94B-445388B31E20}"/>
          </ac:grpSpMkLst>
        </pc:grpChg>
        <pc:grpChg chg="add del">
          <ac:chgData name="Maria Sirakova" userId="2a80ad9afd41162c" providerId="LiveId" clId="{703739F6-BD3C-48EB-9EDD-56C7CA65124D}" dt="2021-04-21T18:36:07.656" v="1766" actId="26606"/>
          <ac:grpSpMkLst>
            <pc:docMk/>
            <pc:sldMk cId="966638181" sldId="264"/>
            <ac:grpSpMk id="2060" creationId="{582A903B-6B78-4F0A-B7C9-3D80499020B8}"/>
          </ac:grpSpMkLst>
        </pc:grpChg>
        <pc:grpChg chg="add del">
          <ac:chgData name="Maria Sirakova" userId="2a80ad9afd41162c" providerId="LiveId" clId="{703739F6-BD3C-48EB-9EDD-56C7CA65124D}" dt="2021-04-21T18:37:13.904" v="1778" actId="26606"/>
          <ac:grpSpMkLst>
            <pc:docMk/>
            <pc:sldMk cId="966638181" sldId="264"/>
            <ac:grpSpMk id="2075" creationId="{81BD5961-0F42-4962-9733-6F5C6D1DDAEF}"/>
          </ac:grpSpMkLst>
        </pc:grpChg>
        <pc:grpChg chg="add del">
          <ac:chgData name="Maria Sirakova" userId="2a80ad9afd41162c" providerId="LiveId" clId="{703739F6-BD3C-48EB-9EDD-56C7CA65124D}" dt="2021-04-21T18:37:13.904" v="1778" actId="26606"/>
          <ac:grpSpMkLst>
            <pc:docMk/>
            <pc:sldMk cId="966638181" sldId="264"/>
            <ac:grpSpMk id="2078" creationId="{A6DDA534-C87C-457B-A8D4-2E01B5497BD8}"/>
          </ac:grpSpMkLst>
        </pc:grpChg>
        <pc:picChg chg="add del mod">
          <ac:chgData name="Maria Sirakova" userId="2a80ad9afd41162c" providerId="LiveId" clId="{703739F6-BD3C-48EB-9EDD-56C7CA65124D}" dt="2021-04-21T18:35:49.137" v="1758" actId="478"/>
          <ac:picMkLst>
            <pc:docMk/>
            <pc:sldMk cId="966638181" sldId="264"/>
            <ac:picMk id="5" creationId="{3A37701F-FD70-45CB-B9AD-A6718FD46CD0}"/>
          </ac:picMkLst>
        </pc:picChg>
        <pc:picChg chg="add mod ord">
          <ac:chgData name="Maria Sirakova" userId="2a80ad9afd41162c" providerId="LiveId" clId="{703739F6-BD3C-48EB-9EDD-56C7CA65124D}" dt="2021-04-21T18:37:13.904" v="1778" actId="26606"/>
          <ac:picMkLst>
            <pc:docMk/>
            <pc:sldMk cId="966638181" sldId="264"/>
            <ac:picMk id="6" creationId="{4FCDCE22-50F7-4850-BCDE-8BFCA5AE8F91}"/>
          </ac:picMkLst>
        </pc:picChg>
        <pc:picChg chg="add del mod">
          <ac:chgData name="Maria Sirakova" userId="2a80ad9afd41162c" providerId="LiveId" clId="{703739F6-BD3C-48EB-9EDD-56C7CA65124D}" dt="2021-04-22T09:58:36.922" v="3683" actId="478"/>
          <ac:picMkLst>
            <pc:docMk/>
            <pc:sldMk cId="966638181" sldId="264"/>
            <ac:picMk id="10" creationId="{B459BA6F-9058-46FF-A90F-FE01131E781C}"/>
          </ac:picMkLst>
        </pc:picChg>
        <pc:picChg chg="add del">
          <ac:chgData name="Maria Sirakova" userId="2a80ad9afd41162c" providerId="LiveId" clId="{703739F6-BD3C-48EB-9EDD-56C7CA65124D}" dt="2021-04-22T09:58:36.922" v="3683" actId="478"/>
          <ac:picMkLst>
            <pc:docMk/>
            <pc:sldMk cId="966638181" sldId="264"/>
            <ac:picMk id="1026" creationId="{516DFB20-172F-4EBE-8918-6A856E954145}"/>
          </ac:picMkLst>
        </pc:picChg>
        <pc:picChg chg="add mod">
          <ac:chgData name="Maria Sirakova" userId="2a80ad9afd41162c" providerId="LiveId" clId="{703739F6-BD3C-48EB-9EDD-56C7CA65124D}" dt="2021-04-22T13:18:23.077" v="5512" actId="1076"/>
          <ac:picMkLst>
            <pc:docMk/>
            <pc:sldMk cId="966638181" sldId="264"/>
            <ac:picMk id="1028" creationId="{DEE54442-40CB-47EF-8AD5-95AF06CA6182}"/>
          </ac:picMkLst>
        </pc:picChg>
        <pc:picChg chg="add del mod">
          <ac:chgData name="Maria Sirakova" userId="2a80ad9afd41162c" providerId="LiveId" clId="{703739F6-BD3C-48EB-9EDD-56C7CA65124D}" dt="2021-04-21T18:37:06.875" v="1774" actId="478"/>
          <ac:picMkLst>
            <pc:docMk/>
            <pc:sldMk cId="966638181" sldId="264"/>
            <ac:picMk id="2050" creationId="{195F86F9-F4AE-4253-8EA7-62315131C6CF}"/>
          </ac:picMkLst>
        </pc:picChg>
        <pc:cxnChg chg="add del">
          <ac:chgData name="Maria Sirakova" userId="2a80ad9afd41162c" providerId="LiveId" clId="{703739F6-BD3C-48EB-9EDD-56C7CA65124D}" dt="2021-04-21T18:36:02.315" v="1764" actId="26606"/>
          <ac:cxnSpMkLst>
            <pc:docMk/>
            <pc:sldMk cId="966638181" sldId="264"/>
            <ac:cxnSpMk id="2053" creationId="{20E3A342-4D61-4E3F-AF90-1AB42AEB96CC}"/>
          </ac:cxnSpMkLst>
        </pc:cxnChg>
      </pc:sldChg>
      <pc:sldChg chg="addSp delSp modSp new mod modTransition setBg modAnim setClrOvrMap">
        <pc:chgData name="Maria Sirakova" userId="2a80ad9afd41162c" providerId="LiveId" clId="{703739F6-BD3C-48EB-9EDD-56C7CA65124D}" dt="2021-04-22T13:44:49.696" v="5593" actId="1076"/>
        <pc:sldMkLst>
          <pc:docMk/>
          <pc:sldMk cId="1481784211" sldId="265"/>
        </pc:sldMkLst>
        <pc:spChg chg="mod ord">
          <ac:chgData name="Maria Sirakova" userId="2a80ad9afd41162c" providerId="LiveId" clId="{703739F6-BD3C-48EB-9EDD-56C7CA65124D}" dt="2021-04-21T18:39:24.918" v="1797" actId="114"/>
          <ac:spMkLst>
            <pc:docMk/>
            <pc:sldMk cId="1481784211" sldId="265"/>
            <ac:spMk id="2" creationId="{F0EDFB3E-8009-4CA2-9F94-BB3A92539ECF}"/>
          </ac:spMkLst>
        </pc:spChg>
        <pc:spChg chg="del">
          <ac:chgData name="Maria Sirakova" userId="2a80ad9afd41162c" providerId="LiveId" clId="{703739F6-BD3C-48EB-9EDD-56C7CA65124D}" dt="2021-04-21T18:26:29.289" v="1597"/>
          <ac:spMkLst>
            <pc:docMk/>
            <pc:sldMk cId="1481784211" sldId="265"/>
            <ac:spMk id="3" creationId="{8E78B742-A2AF-4D67-95F4-74D532BF5977}"/>
          </ac:spMkLst>
        </pc:spChg>
        <pc:spChg chg="add mod ord">
          <ac:chgData name="Maria Sirakova" userId="2a80ad9afd41162c" providerId="LiveId" clId="{703739F6-BD3C-48EB-9EDD-56C7CA65124D}" dt="2021-04-22T13:43:39.725" v="5580" actId="1076"/>
          <ac:spMkLst>
            <pc:docMk/>
            <pc:sldMk cId="1481784211" sldId="265"/>
            <ac:spMk id="7" creationId="{8F30F319-B281-46FC-86D6-E518CA3DC93D}"/>
          </ac:spMkLst>
        </pc:spChg>
        <pc:spChg chg="add del">
          <ac:chgData name="Maria Sirakova" userId="2a80ad9afd41162c" providerId="LiveId" clId="{703739F6-BD3C-48EB-9EDD-56C7CA65124D}" dt="2021-04-21T18:37:31.365" v="1780" actId="26606"/>
          <ac:spMkLst>
            <pc:docMk/>
            <pc:sldMk cId="1481784211" sldId="265"/>
            <ac:spMk id="9" creationId="{4B659B82-E71D-4DDC-9B59-F5C7A7C57886}"/>
          </ac:spMkLst>
        </pc:spChg>
        <pc:spChg chg="add mod">
          <ac:chgData name="Maria Sirakova" userId="2a80ad9afd41162c" providerId="LiveId" clId="{703739F6-BD3C-48EB-9EDD-56C7CA65124D}" dt="2021-04-22T13:44:49.696" v="5593" actId="1076"/>
          <ac:spMkLst>
            <pc:docMk/>
            <pc:sldMk cId="1481784211" sldId="265"/>
            <ac:spMk id="9" creationId="{6D8B3A62-5671-4D84-AB8E-F89A13DFADD4}"/>
          </ac:spMkLst>
        </pc:spChg>
        <pc:spChg chg="add del">
          <ac:chgData name="Maria Sirakova" userId="2a80ad9afd41162c" providerId="LiveId" clId="{703739F6-BD3C-48EB-9EDD-56C7CA65124D}" dt="2021-04-21T18:38:29.344" v="1790" actId="26606"/>
          <ac:spMkLst>
            <pc:docMk/>
            <pc:sldMk cId="1481784211" sldId="265"/>
            <ac:spMk id="10" creationId="{1DB7C82F-AB7E-4F0C-B829-FA1B9C415180}"/>
          </ac:spMkLst>
        </pc:spChg>
        <pc:spChg chg="add mod">
          <ac:chgData name="Maria Sirakova" userId="2a80ad9afd41162c" providerId="LiveId" clId="{703739F6-BD3C-48EB-9EDD-56C7CA65124D}" dt="2021-04-22T13:39:53.843" v="5544"/>
          <ac:spMkLst>
            <pc:docMk/>
            <pc:sldMk cId="1481784211" sldId="265"/>
            <ac:spMk id="11" creationId="{D1A299AC-BBE1-4B2D-BD15-2CF7B25D833C}"/>
          </ac:spMkLst>
        </pc:spChg>
        <pc:spChg chg="add del">
          <ac:chgData name="Maria Sirakova" userId="2a80ad9afd41162c" providerId="LiveId" clId="{703739F6-BD3C-48EB-9EDD-56C7CA65124D}" dt="2021-04-21T18:37:31.365" v="1780" actId="26606"/>
          <ac:spMkLst>
            <pc:docMk/>
            <pc:sldMk cId="1481784211" sldId="265"/>
            <ac:spMk id="12" creationId="{9B76D444-2756-434F-AE61-96D69830C13E}"/>
          </ac:spMkLst>
        </pc:spChg>
        <pc:spChg chg="add del">
          <ac:chgData name="Maria Sirakova" userId="2a80ad9afd41162c" providerId="LiveId" clId="{703739F6-BD3C-48EB-9EDD-56C7CA65124D}" dt="2021-04-21T18:37:31.365" v="1780" actId="26606"/>
          <ac:spMkLst>
            <pc:docMk/>
            <pc:sldMk cId="1481784211" sldId="265"/>
            <ac:spMk id="14" creationId="{0AF80B57-54E2-4D01-8731-3F38B0C56C95}"/>
          </ac:spMkLst>
        </pc:spChg>
        <pc:spChg chg="add del">
          <ac:chgData name="Maria Sirakova" userId="2a80ad9afd41162c" providerId="LiveId" clId="{703739F6-BD3C-48EB-9EDD-56C7CA65124D}" dt="2021-04-21T18:37:38.546" v="1782" actId="26606"/>
          <ac:spMkLst>
            <pc:docMk/>
            <pc:sldMk cId="1481784211" sldId="265"/>
            <ac:spMk id="16" creationId="{11C51958-04D4-4687-95A2-95DCDCF47464}"/>
          </ac:spMkLst>
        </pc:spChg>
        <pc:spChg chg="add del">
          <ac:chgData name="Maria Sirakova" userId="2a80ad9afd41162c" providerId="LiveId" clId="{703739F6-BD3C-48EB-9EDD-56C7CA65124D}" dt="2021-04-21T18:37:38.546" v="1782" actId="26606"/>
          <ac:spMkLst>
            <pc:docMk/>
            <pc:sldMk cId="1481784211" sldId="265"/>
            <ac:spMk id="17" creationId="{5A0118C5-4F8D-4CF4-BADD-53FEACC6C42A}"/>
          </ac:spMkLst>
        </pc:spChg>
        <pc:spChg chg="add del">
          <ac:chgData name="Maria Sirakova" userId="2a80ad9afd41162c" providerId="LiveId" clId="{703739F6-BD3C-48EB-9EDD-56C7CA65124D}" dt="2021-04-21T18:37:38.546" v="1782" actId="26606"/>
          <ac:spMkLst>
            <pc:docMk/>
            <pc:sldMk cId="1481784211" sldId="265"/>
            <ac:spMk id="18" creationId="{79AFCB35-9C04-4524-A0B1-57FF6865D013}"/>
          </ac:spMkLst>
        </pc:spChg>
        <pc:spChg chg="add del">
          <ac:chgData name="Maria Sirakova" userId="2a80ad9afd41162c" providerId="LiveId" clId="{703739F6-BD3C-48EB-9EDD-56C7CA65124D}" dt="2021-04-21T18:37:38.546" v="1782" actId="26606"/>
          <ac:spMkLst>
            <pc:docMk/>
            <pc:sldMk cId="1481784211" sldId="265"/>
            <ac:spMk id="19" creationId="{3C1D1FA3-6212-4B97-9B1E-C7F81247C2B9}"/>
          </ac:spMkLst>
        </pc:spChg>
        <pc:spChg chg="add del">
          <ac:chgData name="Maria Sirakova" userId="2a80ad9afd41162c" providerId="LiveId" clId="{703739F6-BD3C-48EB-9EDD-56C7CA65124D}" dt="2021-04-21T18:37:38.546" v="1782" actId="26606"/>
          <ac:spMkLst>
            <pc:docMk/>
            <pc:sldMk cId="1481784211" sldId="265"/>
            <ac:spMk id="20" creationId="{D11AD2AD-0BA0-4DD3-8EEA-84686A0E718C}"/>
          </ac:spMkLst>
        </pc:spChg>
        <pc:spChg chg="add del">
          <ac:chgData name="Maria Sirakova" userId="2a80ad9afd41162c" providerId="LiveId" clId="{703739F6-BD3C-48EB-9EDD-56C7CA65124D}" dt="2021-04-21T18:37:38.546" v="1782" actId="26606"/>
          <ac:spMkLst>
            <pc:docMk/>
            <pc:sldMk cId="1481784211" sldId="265"/>
            <ac:spMk id="21" creationId="{C5A242C8-BA21-4166-BE0C-B5EA9B55CE6F}"/>
          </ac:spMkLst>
        </pc:spChg>
        <pc:spChg chg="add del">
          <ac:chgData name="Maria Sirakova" userId="2a80ad9afd41162c" providerId="LiveId" clId="{703739F6-BD3C-48EB-9EDD-56C7CA65124D}" dt="2021-04-21T18:37:41.589" v="1784" actId="26606"/>
          <ac:spMkLst>
            <pc:docMk/>
            <pc:sldMk cId="1481784211" sldId="265"/>
            <ac:spMk id="29" creationId="{5FDF4720-5445-47BE-89FE-E40D1AE6F619}"/>
          </ac:spMkLst>
        </pc:spChg>
        <pc:spChg chg="add del">
          <ac:chgData name="Maria Sirakova" userId="2a80ad9afd41162c" providerId="LiveId" clId="{703739F6-BD3C-48EB-9EDD-56C7CA65124D}" dt="2021-04-21T18:37:41.589" v="1784" actId="26606"/>
          <ac:spMkLst>
            <pc:docMk/>
            <pc:sldMk cId="1481784211" sldId="265"/>
            <ac:spMk id="30" creationId="{AC8710B4-A815-4082-9E4F-F13A0007090C}"/>
          </ac:spMkLst>
        </pc:spChg>
        <pc:spChg chg="add del">
          <ac:chgData name="Maria Sirakova" userId="2a80ad9afd41162c" providerId="LiveId" clId="{703739F6-BD3C-48EB-9EDD-56C7CA65124D}" dt="2021-04-21T18:37:41.589" v="1784" actId="26606"/>
          <ac:spMkLst>
            <pc:docMk/>
            <pc:sldMk cId="1481784211" sldId="265"/>
            <ac:spMk id="31" creationId="{7326843C-2E03-4484-811A-CC60C70F9263}"/>
          </ac:spMkLst>
        </pc:spChg>
        <pc:spChg chg="add del">
          <ac:chgData name="Maria Sirakova" userId="2a80ad9afd41162c" providerId="LiveId" clId="{703739F6-BD3C-48EB-9EDD-56C7CA65124D}" dt="2021-04-21T18:38:29.336" v="1789" actId="26606"/>
          <ac:spMkLst>
            <pc:docMk/>
            <pc:sldMk cId="1481784211" sldId="265"/>
            <ac:spMk id="71" creationId="{A3BAF07C-C39E-42EB-BB22-8D46691D9735}"/>
          </ac:spMkLst>
        </pc:spChg>
        <pc:spChg chg="add">
          <ac:chgData name="Maria Sirakova" userId="2a80ad9afd41162c" providerId="LiveId" clId="{703739F6-BD3C-48EB-9EDD-56C7CA65124D}" dt="2021-04-21T18:38:29.344" v="1790" actId="26606"/>
          <ac:spMkLst>
            <pc:docMk/>
            <pc:sldMk cId="1481784211" sldId="265"/>
            <ac:spMk id="75" creationId="{59FA8C2E-A5A7-4490-927A-7CD58343EDBB}"/>
          </ac:spMkLst>
        </pc:spChg>
        <pc:spChg chg="add">
          <ac:chgData name="Maria Sirakova" userId="2a80ad9afd41162c" providerId="LiveId" clId="{703739F6-BD3C-48EB-9EDD-56C7CA65124D}" dt="2021-04-21T18:38:29.344" v="1790" actId="26606"/>
          <ac:spMkLst>
            <pc:docMk/>
            <pc:sldMk cId="1481784211" sldId="265"/>
            <ac:spMk id="3076" creationId="{32AEEBC8-9D30-42EF-95F2-386C2653FBF0}"/>
          </ac:spMkLst>
        </pc:spChg>
        <pc:spChg chg="add">
          <ac:chgData name="Maria Sirakova" userId="2a80ad9afd41162c" providerId="LiveId" clId="{703739F6-BD3C-48EB-9EDD-56C7CA65124D}" dt="2021-04-21T18:38:29.344" v="1790" actId="26606"/>
          <ac:spMkLst>
            <pc:docMk/>
            <pc:sldMk cId="1481784211" sldId="265"/>
            <ac:spMk id="3077" creationId="{3529E97A-97C3-40EA-8A04-5C02398D568F}"/>
          </ac:spMkLst>
        </pc:spChg>
        <pc:grpChg chg="add del">
          <ac:chgData name="Maria Sirakova" userId="2a80ad9afd41162c" providerId="LiveId" clId="{703739F6-BD3C-48EB-9EDD-56C7CA65124D}" dt="2021-04-21T18:37:38.546" v="1782" actId="26606"/>
          <ac:grpSpMkLst>
            <pc:docMk/>
            <pc:sldMk cId="1481784211" sldId="265"/>
            <ac:grpSpMk id="22" creationId="{0C156BF8-7FF7-440F-BE2B-417DFFE8BFA5}"/>
          </ac:grpSpMkLst>
        </pc:grpChg>
        <pc:grpChg chg="add del">
          <ac:chgData name="Maria Sirakova" userId="2a80ad9afd41162c" providerId="LiveId" clId="{703739F6-BD3C-48EB-9EDD-56C7CA65124D}" dt="2021-04-21T18:38:29.336" v="1789" actId="26606"/>
          <ac:grpSpMkLst>
            <pc:docMk/>
            <pc:sldMk cId="1481784211" sldId="265"/>
            <ac:grpSpMk id="73" creationId="{D8E9CF54-0466-4261-9E62-0249E60E1886}"/>
          </ac:grpSpMkLst>
        </pc:grpChg>
        <pc:picChg chg="add mod">
          <ac:chgData name="Maria Sirakova" userId="2a80ad9afd41162c" providerId="LiveId" clId="{703739F6-BD3C-48EB-9EDD-56C7CA65124D}" dt="2021-04-22T13:18:30.051" v="5514" actId="1076"/>
          <ac:picMkLst>
            <pc:docMk/>
            <pc:sldMk cId="1481784211" sldId="265"/>
            <ac:picMk id="4" creationId="{DFE23503-AB71-43CB-AFBB-77BF1AD47C17}"/>
          </ac:picMkLst>
        </pc:picChg>
        <pc:picChg chg="add del mod">
          <ac:chgData name="Maria Sirakova" userId="2a80ad9afd41162c" providerId="LiveId" clId="{703739F6-BD3C-48EB-9EDD-56C7CA65124D}" dt="2021-04-21T18:38:21.777" v="1786" actId="478"/>
          <ac:picMkLst>
            <pc:docMk/>
            <pc:sldMk cId="1481784211" sldId="265"/>
            <ac:picMk id="5" creationId="{1EE83C74-78FF-4999-B894-64C13E84442E}"/>
          </ac:picMkLst>
        </pc:picChg>
        <pc:picChg chg="add mod">
          <ac:chgData name="Maria Sirakova" userId="2a80ad9afd41162c" providerId="LiveId" clId="{703739F6-BD3C-48EB-9EDD-56C7CA65124D}" dt="2021-04-21T18:39:14.317" v="1795" actId="1076"/>
          <ac:picMkLst>
            <pc:docMk/>
            <pc:sldMk cId="1481784211" sldId="265"/>
            <ac:picMk id="8" creationId="{ACCBCE8F-AEFF-448B-9C53-1FE7A00B5899}"/>
          </ac:picMkLst>
        </pc:picChg>
        <pc:picChg chg="add del mod">
          <ac:chgData name="Maria Sirakova" userId="2a80ad9afd41162c" providerId="LiveId" clId="{703739F6-BD3C-48EB-9EDD-56C7CA65124D}" dt="2021-04-22T13:43:08.801" v="5570" actId="478"/>
          <ac:picMkLst>
            <pc:docMk/>
            <pc:sldMk cId="1481784211" sldId="265"/>
            <ac:picMk id="12" creationId="{17753896-AAC1-4AB9-931A-A17A4E907DEF}"/>
          </ac:picMkLst>
        </pc:picChg>
        <pc:picChg chg="add del mod">
          <ac:chgData name="Maria Sirakova" userId="2a80ad9afd41162c" providerId="LiveId" clId="{703739F6-BD3C-48EB-9EDD-56C7CA65124D}" dt="2021-04-22T13:43:03.561" v="5569"/>
          <ac:picMkLst>
            <pc:docMk/>
            <pc:sldMk cId="1481784211" sldId="265"/>
            <ac:picMk id="13" creationId="{C8A88527-18CD-465B-B9FB-D100EBD7ED9E}"/>
          </ac:picMkLst>
        </pc:picChg>
        <pc:picChg chg="add del mod">
          <ac:chgData name="Maria Sirakova" userId="2a80ad9afd41162c" providerId="LiveId" clId="{703739F6-BD3C-48EB-9EDD-56C7CA65124D}" dt="2021-04-22T13:42:58.919" v="5567"/>
          <ac:picMkLst>
            <pc:docMk/>
            <pc:sldMk cId="1481784211" sldId="265"/>
            <ac:picMk id="14" creationId="{A79959C5-128B-470A-AC64-BD0B02AA946F}"/>
          </ac:picMkLst>
        </pc:picChg>
        <pc:picChg chg="add del mod">
          <ac:chgData name="Maria Sirakova" userId="2a80ad9afd41162c" providerId="LiveId" clId="{703739F6-BD3C-48EB-9EDD-56C7CA65124D}" dt="2021-04-22T13:42:58.133" v="5565"/>
          <ac:picMkLst>
            <pc:docMk/>
            <pc:sldMk cId="1481784211" sldId="265"/>
            <ac:picMk id="15" creationId="{4C2C2C9A-AA0C-4847-81D1-6276AFB55338}"/>
          </ac:picMkLst>
        </pc:picChg>
        <pc:picChg chg="add del mod">
          <ac:chgData name="Maria Sirakova" userId="2a80ad9afd41162c" providerId="LiveId" clId="{703739F6-BD3C-48EB-9EDD-56C7CA65124D}" dt="2021-04-22T13:44:20.465" v="5587" actId="478"/>
          <ac:picMkLst>
            <pc:docMk/>
            <pc:sldMk cId="1481784211" sldId="265"/>
            <ac:picMk id="1026" creationId="{428207B7-DBC7-4123-83A7-E8DE3C18354C}"/>
          </ac:picMkLst>
        </pc:picChg>
        <pc:picChg chg="add del mod">
          <ac:chgData name="Maria Sirakova" userId="2a80ad9afd41162c" providerId="LiveId" clId="{703739F6-BD3C-48EB-9EDD-56C7CA65124D}" dt="2021-04-21T18:38:34.764" v="1792" actId="478"/>
          <ac:picMkLst>
            <pc:docMk/>
            <pc:sldMk cId="1481784211" sldId="265"/>
            <ac:picMk id="3074" creationId="{DF48F52A-5107-40FA-8E91-13620CF31338}"/>
          </ac:picMkLst>
        </pc:picChg>
      </pc:sldChg>
      <pc:sldChg chg="addSp modSp new del mod">
        <pc:chgData name="Maria Sirakova" userId="2a80ad9afd41162c" providerId="LiveId" clId="{703739F6-BD3C-48EB-9EDD-56C7CA65124D}" dt="2021-04-21T16:02:50.881" v="1580" actId="47"/>
        <pc:sldMkLst>
          <pc:docMk/>
          <pc:sldMk cId="2745717039" sldId="265"/>
        </pc:sldMkLst>
        <pc:spChg chg="mod">
          <ac:chgData name="Maria Sirakova" userId="2a80ad9afd41162c" providerId="LiveId" clId="{703739F6-BD3C-48EB-9EDD-56C7CA65124D}" dt="2021-04-21T16:01:28.483" v="1572" actId="20577"/>
          <ac:spMkLst>
            <pc:docMk/>
            <pc:sldMk cId="2745717039" sldId="265"/>
            <ac:spMk id="2" creationId="{B9FA3B40-C45F-4B4E-AE9C-8C65013F988B}"/>
          </ac:spMkLst>
        </pc:spChg>
        <pc:graphicFrameChg chg="add modGraphic">
          <ac:chgData name="Maria Sirakova" userId="2a80ad9afd41162c" providerId="LiveId" clId="{703739F6-BD3C-48EB-9EDD-56C7CA65124D}" dt="2021-04-21T16:01:40.493" v="1574" actId="14100"/>
          <ac:graphicFrameMkLst>
            <pc:docMk/>
            <pc:sldMk cId="2745717039" sldId="265"/>
            <ac:graphicFrameMk id="5" creationId="{B3FF862A-F98B-4FCA-B4F4-309B92AAD3DC}"/>
          </ac:graphicFrameMkLst>
        </pc:graphicFrameChg>
      </pc:sldChg>
      <pc:sldChg chg="addSp delSp modSp new del mod modTransition setBg modAnim setClrOvrMap">
        <pc:chgData name="Maria Sirakova" userId="2a80ad9afd41162c" providerId="LiveId" clId="{703739F6-BD3C-48EB-9EDD-56C7CA65124D}" dt="2021-04-22T09:29:29.146" v="2986" actId="47"/>
        <pc:sldMkLst>
          <pc:docMk/>
          <pc:sldMk cId="101630452" sldId="266"/>
        </pc:sldMkLst>
        <pc:spChg chg="mod">
          <ac:chgData name="Maria Sirakova" userId="2a80ad9afd41162c" providerId="LiveId" clId="{703739F6-BD3C-48EB-9EDD-56C7CA65124D}" dt="2021-04-21T18:33:50.287" v="1739" actId="1076"/>
          <ac:spMkLst>
            <pc:docMk/>
            <pc:sldMk cId="101630452" sldId="266"/>
            <ac:spMk id="2" creationId="{D560FBFC-DB58-4AAD-BAF1-EB31708E0A66}"/>
          </ac:spMkLst>
        </pc:spChg>
        <pc:spChg chg="del">
          <ac:chgData name="Maria Sirakova" userId="2a80ad9afd41162c" providerId="LiveId" clId="{703739F6-BD3C-48EB-9EDD-56C7CA65124D}" dt="2021-04-21T18:33:30.984" v="1732"/>
          <ac:spMkLst>
            <pc:docMk/>
            <pc:sldMk cId="101630452" sldId="266"/>
            <ac:spMk id="3" creationId="{554EB8E6-5085-4480-A30A-8FF8D436D8E9}"/>
          </ac:spMkLst>
        </pc:spChg>
        <pc:spChg chg="add">
          <ac:chgData name="Maria Sirakova" userId="2a80ad9afd41162c" providerId="LiveId" clId="{703739F6-BD3C-48EB-9EDD-56C7CA65124D}" dt="2021-04-21T18:33:36.353" v="1733" actId="26606"/>
          <ac:spMkLst>
            <pc:docMk/>
            <pc:sldMk cId="101630452" sldId="266"/>
            <ac:spMk id="73" creationId="{E49CC64F-7275-4E33-961B-0C5CDC439875}"/>
          </ac:spMkLst>
        </pc:spChg>
        <pc:picChg chg="add del mod">
          <ac:chgData name="Maria Sirakova" userId="2a80ad9afd41162c" providerId="LiveId" clId="{703739F6-BD3C-48EB-9EDD-56C7CA65124D}" dt="2021-04-21T18:33:24.692" v="1731"/>
          <ac:picMkLst>
            <pc:docMk/>
            <pc:sldMk cId="101630452" sldId="266"/>
            <ac:picMk id="1026" creationId="{1E10C5CF-4B95-44DC-A419-402F62F87C02}"/>
          </ac:picMkLst>
        </pc:picChg>
        <pc:picChg chg="add mod">
          <ac:chgData name="Maria Sirakova" userId="2a80ad9afd41162c" providerId="LiveId" clId="{703739F6-BD3C-48EB-9EDD-56C7CA65124D}" dt="2021-04-21T18:33:36.353" v="1733" actId="26606"/>
          <ac:picMkLst>
            <pc:docMk/>
            <pc:sldMk cId="101630452" sldId="266"/>
            <ac:picMk id="1028" creationId="{C0B0DA47-5F2B-495E-9EB5-45DC6AB6A3E5}"/>
          </ac:picMkLst>
        </pc:picChg>
      </pc:sldChg>
      <pc:sldChg chg="addSp delSp modSp new mod modTransition delAnim modAnim">
        <pc:chgData name="Maria Sirakova" userId="2a80ad9afd41162c" providerId="LiveId" clId="{703739F6-BD3C-48EB-9EDD-56C7CA65124D}" dt="2021-04-22T09:49:02.357" v="3626" actId="207"/>
        <pc:sldMkLst>
          <pc:docMk/>
          <pc:sldMk cId="2561394908" sldId="267"/>
        </pc:sldMkLst>
        <pc:spChg chg="mod">
          <ac:chgData name="Maria Sirakova" userId="2a80ad9afd41162c" providerId="LiveId" clId="{703739F6-BD3C-48EB-9EDD-56C7CA65124D}" dt="2021-04-21T18:49:20.397" v="1930" actId="1076"/>
          <ac:spMkLst>
            <pc:docMk/>
            <pc:sldMk cId="2561394908" sldId="267"/>
            <ac:spMk id="2" creationId="{0AAD82BE-64DB-4BC2-A7F9-B5F7C71C4FE7}"/>
          </ac:spMkLst>
        </pc:spChg>
        <pc:spChg chg="del mod">
          <ac:chgData name="Maria Sirakova" userId="2a80ad9afd41162c" providerId="LiveId" clId="{703739F6-BD3C-48EB-9EDD-56C7CA65124D}" dt="2021-04-21T18:41:22.609" v="1856" actId="478"/>
          <ac:spMkLst>
            <pc:docMk/>
            <pc:sldMk cId="2561394908" sldId="267"/>
            <ac:spMk id="3" creationId="{5408F7A5-4B55-485F-B937-069CD8187778}"/>
          </ac:spMkLst>
        </pc:spChg>
        <pc:spChg chg="add mod">
          <ac:chgData name="Maria Sirakova" userId="2a80ad9afd41162c" providerId="LiveId" clId="{703739F6-BD3C-48EB-9EDD-56C7CA65124D}" dt="2021-04-22T09:48:54.573" v="3625" actId="207"/>
          <ac:spMkLst>
            <pc:docMk/>
            <pc:sldMk cId="2561394908" sldId="267"/>
            <ac:spMk id="6" creationId="{33620784-23D3-469F-AB7F-9D91E7368E3C}"/>
          </ac:spMkLst>
        </pc:spChg>
        <pc:spChg chg="add mod">
          <ac:chgData name="Maria Sirakova" userId="2a80ad9afd41162c" providerId="LiveId" clId="{703739F6-BD3C-48EB-9EDD-56C7CA65124D}" dt="2021-04-22T09:33:00.445" v="3030" actId="1076"/>
          <ac:spMkLst>
            <pc:docMk/>
            <pc:sldMk cId="2561394908" sldId="267"/>
            <ac:spMk id="16" creationId="{01D3FB35-42D7-4364-B89C-A9E42C1F6B63}"/>
          </ac:spMkLst>
        </pc:spChg>
        <pc:spChg chg="add mod">
          <ac:chgData name="Maria Sirakova" userId="2a80ad9afd41162c" providerId="LiveId" clId="{703739F6-BD3C-48EB-9EDD-56C7CA65124D}" dt="2021-04-22T09:32:23.075" v="3020" actId="1076"/>
          <ac:spMkLst>
            <pc:docMk/>
            <pc:sldMk cId="2561394908" sldId="267"/>
            <ac:spMk id="17" creationId="{019D86D1-3945-4182-86A1-BD73518FACBB}"/>
          </ac:spMkLst>
        </pc:spChg>
        <pc:spChg chg="add mod">
          <ac:chgData name="Maria Sirakova" userId="2a80ad9afd41162c" providerId="LiveId" clId="{703739F6-BD3C-48EB-9EDD-56C7CA65124D}" dt="2021-04-22T09:32:54.564" v="3029" actId="1076"/>
          <ac:spMkLst>
            <pc:docMk/>
            <pc:sldMk cId="2561394908" sldId="267"/>
            <ac:spMk id="22" creationId="{20EB219C-AD78-4C7F-9490-06DAD4AA0755}"/>
          </ac:spMkLst>
        </pc:spChg>
        <pc:graphicFrameChg chg="add mod modGraphic">
          <ac:chgData name="Maria Sirakova" userId="2a80ad9afd41162c" providerId="LiveId" clId="{703739F6-BD3C-48EB-9EDD-56C7CA65124D}" dt="2021-04-22T09:33:14.076" v="3035" actId="1076"/>
          <ac:graphicFrameMkLst>
            <pc:docMk/>
            <pc:sldMk cId="2561394908" sldId="267"/>
            <ac:graphicFrameMk id="5" creationId="{9A561A8D-1E8B-4896-8C44-10658A475DC0}"/>
          </ac:graphicFrameMkLst>
        </pc:graphicFrameChg>
        <pc:graphicFrameChg chg="add mod modGraphic">
          <ac:chgData name="Maria Sirakova" userId="2a80ad9afd41162c" providerId="LiveId" clId="{703739F6-BD3C-48EB-9EDD-56C7CA65124D}" dt="2021-04-22T09:33:19.248" v="3036" actId="1076"/>
          <ac:graphicFrameMkLst>
            <pc:docMk/>
            <pc:sldMk cId="2561394908" sldId="267"/>
            <ac:graphicFrameMk id="7" creationId="{4B67D92E-9099-4610-BDAA-5CCCDC57FD64}"/>
          </ac:graphicFrameMkLst>
        </pc:graphicFrameChg>
        <pc:graphicFrameChg chg="add del mod modGraphic">
          <ac:chgData name="Maria Sirakova" userId="2a80ad9afd41162c" providerId="LiveId" clId="{703739F6-BD3C-48EB-9EDD-56C7CA65124D}" dt="2021-04-22T09:31:17.177" v="3004" actId="478"/>
          <ac:graphicFrameMkLst>
            <pc:docMk/>
            <pc:sldMk cId="2561394908" sldId="267"/>
            <ac:graphicFrameMk id="9" creationId="{E9B8F13F-388F-4ABF-B35E-DB9C29E6BC7D}"/>
          </ac:graphicFrameMkLst>
        </pc:graphicFrameChg>
        <pc:graphicFrameChg chg="add del mod modGraphic">
          <ac:chgData name="Maria Sirakova" userId="2a80ad9afd41162c" providerId="LiveId" clId="{703739F6-BD3C-48EB-9EDD-56C7CA65124D}" dt="2021-04-22T09:31:18.898" v="3005" actId="478"/>
          <ac:graphicFrameMkLst>
            <pc:docMk/>
            <pc:sldMk cId="2561394908" sldId="267"/>
            <ac:graphicFrameMk id="11" creationId="{6AABEBCB-0B47-489F-8D76-712ACF324694}"/>
          </ac:graphicFrameMkLst>
        </pc:graphicFrameChg>
        <pc:graphicFrameChg chg="add del mod modGraphic">
          <ac:chgData name="Maria Sirakova" userId="2a80ad9afd41162c" providerId="LiveId" clId="{703739F6-BD3C-48EB-9EDD-56C7CA65124D}" dt="2021-04-22T09:29:33.836" v="2987" actId="478"/>
          <ac:graphicFrameMkLst>
            <pc:docMk/>
            <pc:sldMk cId="2561394908" sldId="267"/>
            <ac:graphicFrameMk id="13" creationId="{3F8785F8-7AD8-45EE-AC61-419D28B63EBE}"/>
          </ac:graphicFrameMkLst>
        </pc:graphicFrameChg>
        <pc:picChg chg="add mod">
          <ac:chgData name="Maria Sirakova" userId="2a80ad9afd41162c" providerId="LiveId" clId="{703739F6-BD3C-48EB-9EDD-56C7CA65124D}" dt="2021-04-22T09:49:02.357" v="3626" actId="207"/>
          <ac:picMkLst>
            <pc:docMk/>
            <pc:sldMk cId="2561394908" sldId="267"/>
            <ac:picMk id="4" creationId="{6A5A8246-3171-4F57-B8AC-CEFA853D7BEA}"/>
          </ac:picMkLst>
        </pc:picChg>
        <pc:picChg chg="add del mod">
          <ac:chgData name="Maria Sirakova" userId="2a80ad9afd41162c" providerId="LiveId" clId="{703739F6-BD3C-48EB-9EDD-56C7CA65124D}" dt="2021-04-21T18:58:46.476" v="1974" actId="478"/>
          <ac:picMkLst>
            <pc:docMk/>
            <pc:sldMk cId="2561394908" sldId="267"/>
            <ac:picMk id="19" creationId="{95AE20ED-32D6-4842-A11E-174558180C8D}"/>
          </ac:picMkLst>
        </pc:picChg>
        <pc:picChg chg="add mod">
          <ac:chgData name="Maria Sirakova" userId="2a80ad9afd41162c" providerId="LiveId" clId="{703739F6-BD3C-48EB-9EDD-56C7CA65124D}" dt="2021-04-22T09:32:28.649" v="3021" actId="1076"/>
          <ac:picMkLst>
            <pc:docMk/>
            <pc:sldMk cId="2561394908" sldId="267"/>
            <ac:picMk id="21" creationId="{BBC84B40-FBBD-4AD5-A846-0DBD78CC7BD7}"/>
          </ac:picMkLst>
        </pc:picChg>
        <pc:picChg chg="add del">
          <ac:chgData name="Maria Sirakova" userId="2a80ad9afd41162c" providerId="LiveId" clId="{703739F6-BD3C-48EB-9EDD-56C7CA65124D}" dt="2021-04-21T18:57:55.982" v="1968"/>
          <ac:picMkLst>
            <pc:docMk/>
            <pc:sldMk cId="2561394908" sldId="267"/>
            <ac:picMk id="4098" creationId="{0996D688-9EF2-44DA-BD97-77F35A66309F}"/>
          </ac:picMkLst>
        </pc:picChg>
        <pc:picChg chg="add del">
          <ac:chgData name="Maria Sirakova" userId="2a80ad9afd41162c" providerId="LiveId" clId="{703739F6-BD3C-48EB-9EDD-56C7CA65124D}" dt="2021-04-21T18:58:07.599" v="1970" actId="478"/>
          <ac:picMkLst>
            <pc:docMk/>
            <pc:sldMk cId="2561394908" sldId="267"/>
            <ac:picMk id="4100" creationId="{3867C49C-0E31-40A0-9F27-D6A05532481C}"/>
          </ac:picMkLst>
        </pc:picChg>
        <pc:picChg chg="add del">
          <ac:chgData name="Maria Sirakova" userId="2a80ad9afd41162c" providerId="LiveId" clId="{703739F6-BD3C-48EB-9EDD-56C7CA65124D}" dt="2021-04-21T18:58:29.286" v="1972" actId="478"/>
          <ac:picMkLst>
            <pc:docMk/>
            <pc:sldMk cId="2561394908" sldId="267"/>
            <ac:picMk id="4102" creationId="{5B8F7406-F8C5-449F-9424-9331AB13FDF7}"/>
          </ac:picMkLst>
        </pc:picChg>
        <pc:picChg chg="add mod">
          <ac:chgData name="Maria Sirakova" userId="2a80ad9afd41162c" providerId="LiveId" clId="{703739F6-BD3C-48EB-9EDD-56C7CA65124D}" dt="2021-04-22T09:33:04.598" v="3031" actId="1076"/>
          <ac:picMkLst>
            <pc:docMk/>
            <pc:sldMk cId="2561394908" sldId="267"/>
            <ac:picMk id="4104" creationId="{675B2CC8-7F7C-4D5F-8A6C-7A42F6B0B284}"/>
          </ac:picMkLst>
        </pc:picChg>
        <pc:cxnChg chg="add mod">
          <ac:chgData name="Maria Sirakova" userId="2a80ad9afd41162c" providerId="LiveId" clId="{703739F6-BD3C-48EB-9EDD-56C7CA65124D}" dt="2021-04-22T09:32:11.906" v="3017" actId="14100"/>
          <ac:cxnSpMkLst>
            <pc:docMk/>
            <pc:sldMk cId="2561394908" sldId="267"/>
            <ac:cxnSpMk id="15" creationId="{A5C209A6-4D30-487F-AD5A-B22DDA903F51}"/>
          </ac:cxnSpMkLst>
        </pc:cxnChg>
      </pc:sldChg>
      <pc:sldChg chg="addSp delSp modSp new mod modTransition setBg delAnim modAnim">
        <pc:chgData name="Maria Sirakova" userId="2a80ad9afd41162c" providerId="LiveId" clId="{703739F6-BD3C-48EB-9EDD-56C7CA65124D}" dt="2021-04-22T13:41:09.558" v="5547" actId="20577"/>
        <pc:sldMkLst>
          <pc:docMk/>
          <pc:sldMk cId="34993201" sldId="268"/>
        </pc:sldMkLst>
        <pc:spChg chg="mod">
          <ac:chgData name="Maria Sirakova" userId="2a80ad9afd41162c" providerId="LiveId" clId="{703739F6-BD3C-48EB-9EDD-56C7CA65124D}" dt="2021-04-22T10:18:23.284" v="4441" actId="1076"/>
          <ac:spMkLst>
            <pc:docMk/>
            <pc:sldMk cId="34993201" sldId="268"/>
            <ac:spMk id="2" creationId="{BA250CB5-71C3-4288-ADB3-48FE69B6889C}"/>
          </ac:spMkLst>
        </pc:spChg>
        <pc:spChg chg="add del mod">
          <ac:chgData name="Maria Sirakova" userId="2a80ad9afd41162c" providerId="LiveId" clId="{703739F6-BD3C-48EB-9EDD-56C7CA65124D}" dt="2021-04-22T10:17:10.085" v="4425" actId="478"/>
          <ac:spMkLst>
            <pc:docMk/>
            <pc:sldMk cId="34993201" sldId="268"/>
            <ac:spMk id="3" creationId="{2F6E192E-F097-4562-8945-D6F54A7D7B12}"/>
          </ac:spMkLst>
        </pc:spChg>
        <pc:spChg chg="add del mod">
          <ac:chgData name="Maria Sirakova" userId="2a80ad9afd41162c" providerId="LiveId" clId="{703739F6-BD3C-48EB-9EDD-56C7CA65124D}" dt="2021-04-21T21:40:30.564" v="2083" actId="26606"/>
          <ac:spMkLst>
            <pc:docMk/>
            <pc:sldMk cId="34993201" sldId="268"/>
            <ac:spMk id="3" creationId="{AC1BCC60-A13C-4B19-A126-79BCEE1DB826}"/>
          </ac:spMkLst>
        </pc:spChg>
        <pc:spChg chg="add del mod">
          <ac:chgData name="Maria Sirakova" userId="2a80ad9afd41162c" providerId="LiveId" clId="{703739F6-BD3C-48EB-9EDD-56C7CA65124D}" dt="2021-04-21T21:41:12.685" v="2089"/>
          <ac:spMkLst>
            <pc:docMk/>
            <pc:sldMk cId="34993201" sldId="268"/>
            <ac:spMk id="4" creationId="{488246B2-9216-4991-AE32-7E6C31A4143A}"/>
          </ac:spMkLst>
        </pc:spChg>
        <pc:spChg chg="add del mod">
          <ac:chgData name="Maria Sirakova" userId="2a80ad9afd41162c" providerId="LiveId" clId="{703739F6-BD3C-48EB-9EDD-56C7CA65124D}" dt="2021-04-22T10:13:02.272" v="4373" actId="478"/>
          <ac:spMkLst>
            <pc:docMk/>
            <pc:sldMk cId="34993201" sldId="268"/>
            <ac:spMk id="4" creationId="{F7A72F0F-62B3-4ABE-89C9-E0FBEF97EB0B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8" creationId="{09588DA8-065E-4F6F-8EFD-43104AB2E0CF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10" creationId="{C4285719-470E-454C-AF62-8323075F1F5B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12" creationId="{CD9FE4EF-C4D8-49A0-B2FF-81D8DB7D8A24}"/>
          </ac:spMkLst>
        </pc:spChg>
        <pc:spChg chg="add mod">
          <ac:chgData name="Maria Sirakova" userId="2a80ad9afd41162c" providerId="LiveId" clId="{703739F6-BD3C-48EB-9EDD-56C7CA65124D}" dt="2021-04-22T13:41:09.558" v="5547" actId="20577"/>
          <ac:spMkLst>
            <pc:docMk/>
            <pc:sldMk cId="34993201" sldId="268"/>
            <ac:spMk id="13" creationId="{A4D6DCB5-BAC1-4068-AABB-3B83902E3AA3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14" creationId="{4300840D-0A0B-4512-BACA-B439D5B9C57C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16" creationId="{D2B78728-A580-49A7-84F9-6EF6F583ADE0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18" creationId="{38FAA1A1-D861-433F-88FA-1E9D6FD31D11}"/>
          </ac:spMkLst>
        </pc:spChg>
        <pc:spChg chg="add del">
          <ac:chgData name="Maria Sirakova" userId="2a80ad9afd41162c" providerId="LiveId" clId="{703739F6-BD3C-48EB-9EDD-56C7CA65124D}" dt="2021-04-21T21:39:58.714" v="2073" actId="26606"/>
          <ac:spMkLst>
            <pc:docMk/>
            <pc:sldMk cId="34993201" sldId="268"/>
            <ac:spMk id="20" creationId="{8D71EDA1-87BF-4D5D-AB79-F346FD19278A}"/>
          </ac:spMkLst>
        </pc:spChg>
        <pc:spChg chg="add del">
          <ac:chgData name="Maria Sirakova" userId="2a80ad9afd41162c" providerId="LiveId" clId="{703739F6-BD3C-48EB-9EDD-56C7CA65124D}" dt="2021-04-21T21:40:30.564" v="2083" actId="26606"/>
          <ac:spMkLst>
            <pc:docMk/>
            <pc:sldMk cId="34993201" sldId="268"/>
            <ac:spMk id="22" creationId="{FA3C7DEA-BCC2-4295-8850-147993296189}"/>
          </ac:spMkLst>
        </pc:spChg>
        <pc:spChg chg="add del">
          <ac:chgData name="Maria Sirakova" userId="2a80ad9afd41162c" providerId="LiveId" clId="{703739F6-BD3C-48EB-9EDD-56C7CA65124D}" dt="2021-04-21T21:40:30.564" v="2083" actId="26606"/>
          <ac:spMkLst>
            <pc:docMk/>
            <pc:sldMk cId="34993201" sldId="268"/>
            <ac:spMk id="23" creationId="{C289949D-B9F6-468A-86FE-2694DC5AE773}"/>
          </ac:spMkLst>
        </pc:spChg>
        <pc:spChg chg="add del">
          <ac:chgData name="Maria Sirakova" userId="2a80ad9afd41162c" providerId="LiveId" clId="{703739F6-BD3C-48EB-9EDD-56C7CA65124D}" dt="2021-04-21T21:40:26.329" v="2080" actId="26606"/>
          <ac:spMkLst>
            <pc:docMk/>
            <pc:sldMk cId="34993201" sldId="268"/>
            <ac:spMk id="32" creationId="{1CDD8E39-EA14-4679-9655-1BFF5A7B63EE}"/>
          </ac:spMkLst>
        </pc:spChg>
        <pc:spChg chg="add del">
          <ac:chgData name="Maria Sirakova" userId="2a80ad9afd41162c" providerId="LiveId" clId="{703739F6-BD3C-48EB-9EDD-56C7CA65124D}" dt="2021-04-21T21:40:24.811" v="2078" actId="26606"/>
          <ac:spMkLst>
            <pc:docMk/>
            <pc:sldMk cId="34993201" sldId="268"/>
            <ac:spMk id="33" creationId="{A3363022-C969-41E9-8EB2-E4C94908C1FA}"/>
          </ac:spMkLst>
        </pc:spChg>
        <pc:spChg chg="add del">
          <ac:chgData name="Maria Sirakova" userId="2a80ad9afd41162c" providerId="LiveId" clId="{703739F6-BD3C-48EB-9EDD-56C7CA65124D}" dt="2021-04-21T21:40:30.535" v="2082" actId="26606"/>
          <ac:spMkLst>
            <pc:docMk/>
            <pc:sldMk cId="34993201" sldId="268"/>
            <ac:spMk id="34" creationId="{0AF57B88-1D4C-41FA-A761-EC1DD10C35CB}"/>
          </ac:spMkLst>
        </pc:spChg>
        <pc:spChg chg="add del">
          <ac:chgData name="Maria Sirakova" userId="2a80ad9afd41162c" providerId="LiveId" clId="{703739F6-BD3C-48EB-9EDD-56C7CA65124D}" dt="2021-04-21T21:40:24.811" v="2078" actId="26606"/>
          <ac:spMkLst>
            <pc:docMk/>
            <pc:sldMk cId="34993201" sldId="268"/>
            <ac:spMk id="35" creationId="{8D1AD6B3-BE88-4CEB-BA17-790657CC4729}"/>
          </ac:spMkLst>
        </pc:spChg>
        <pc:spChg chg="add del">
          <ac:chgData name="Maria Sirakova" userId="2a80ad9afd41162c" providerId="LiveId" clId="{703739F6-BD3C-48EB-9EDD-56C7CA65124D}" dt="2021-04-21T21:40:30.535" v="2082" actId="26606"/>
          <ac:spMkLst>
            <pc:docMk/>
            <pc:sldMk cId="34993201" sldId="268"/>
            <ac:spMk id="36" creationId="{D2548F45-5164-4ABB-8212-7F293FDED8D4}"/>
          </ac:spMkLst>
        </pc:spChg>
        <pc:spChg chg="add del">
          <ac:chgData name="Maria Sirakova" userId="2a80ad9afd41162c" providerId="LiveId" clId="{703739F6-BD3C-48EB-9EDD-56C7CA65124D}" dt="2021-04-21T21:40:30.535" v="2082" actId="26606"/>
          <ac:spMkLst>
            <pc:docMk/>
            <pc:sldMk cId="34993201" sldId="268"/>
            <ac:spMk id="38" creationId="{5E81CCFB-7BEF-4186-86FB-D09450B4D02D}"/>
          </ac:spMkLst>
        </pc:spChg>
        <pc:spChg chg="add del">
          <ac:chgData name="Maria Sirakova" userId="2a80ad9afd41162c" providerId="LiveId" clId="{703739F6-BD3C-48EB-9EDD-56C7CA65124D}" dt="2021-04-21T21:40:26.329" v="2080" actId="26606"/>
          <ac:spMkLst>
            <pc:docMk/>
            <pc:sldMk cId="34993201" sldId="268"/>
            <ac:spMk id="42" creationId="{AC1BCC60-A13C-4B19-A126-79BCEE1DB826}"/>
          </ac:spMkLst>
        </pc:spChg>
        <pc:spChg chg="add del">
          <ac:chgData name="Maria Sirakova" userId="2a80ad9afd41162c" providerId="LiveId" clId="{703739F6-BD3C-48EB-9EDD-56C7CA65124D}" dt="2021-04-21T21:40:30.535" v="2082" actId="26606"/>
          <ac:spMkLst>
            <pc:docMk/>
            <pc:sldMk cId="34993201" sldId="268"/>
            <ac:spMk id="44" creationId="{9203DE33-2CD4-4CA8-9AF3-37C3B65133B0}"/>
          </ac:spMkLst>
        </pc:spChg>
        <pc:spChg chg="add del">
          <ac:chgData name="Maria Sirakova" userId="2a80ad9afd41162c" providerId="LiveId" clId="{703739F6-BD3C-48EB-9EDD-56C7CA65124D}" dt="2021-04-22T10:17:40.804" v="4432" actId="26606"/>
          <ac:spMkLst>
            <pc:docMk/>
            <pc:sldMk cId="34993201" sldId="268"/>
            <ac:spMk id="47" creationId="{A3363022-C969-41E9-8EB2-E4C94908C1FA}"/>
          </ac:spMkLst>
        </pc:spChg>
        <pc:spChg chg="add del">
          <ac:chgData name="Maria Sirakova" userId="2a80ad9afd41162c" providerId="LiveId" clId="{703739F6-BD3C-48EB-9EDD-56C7CA65124D}" dt="2021-04-22T10:17:40.804" v="4432" actId="26606"/>
          <ac:spMkLst>
            <pc:docMk/>
            <pc:sldMk cId="34993201" sldId="268"/>
            <ac:spMk id="48" creationId="{8D1AD6B3-BE88-4CEB-BA17-790657CC4729}"/>
          </ac:spMkLst>
        </pc:spChg>
        <pc:spChg chg="add">
          <ac:chgData name="Maria Sirakova" userId="2a80ad9afd41162c" providerId="LiveId" clId="{703739F6-BD3C-48EB-9EDD-56C7CA65124D}" dt="2021-04-22T10:17:40.804" v="4432" actId="26606"/>
          <ac:spMkLst>
            <pc:docMk/>
            <pc:sldMk cId="34993201" sldId="268"/>
            <ac:spMk id="56" creationId="{A440A548-C0D4-4418-940E-EDC2F1D9A599}"/>
          </ac:spMkLst>
        </pc:spChg>
        <pc:spChg chg="add">
          <ac:chgData name="Maria Sirakova" userId="2a80ad9afd41162c" providerId="LiveId" clId="{703739F6-BD3C-48EB-9EDD-56C7CA65124D}" dt="2021-04-22T10:17:40.804" v="4432" actId="26606"/>
          <ac:spMkLst>
            <pc:docMk/>
            <pc:sldMk cId="34993201" sldId="268"/>
            <ac:spMk id="58" creationId="{E708B267-8CD2-4684-A57B-9F1070769203}"/>
          </ac:spMkLst>
        </pc:spChg>
        <pc:grpChg chg="add del">
          <ac:chgData name="Maria Sirakova" userId="2a80ad9afd41162c" providerId="LiveId" clId="{703739F6-BD3C-48EB-9EDD-56C7CA65124D}" dt="2021-04-21T21:40:30.564" v="2083" actId="26606"/>
          <ac:grpSpMkLst>
            <pc:docMk/>
            <pc:sldMk cId="34993201" sldId="268"/>
            <ac:grpSpMk id="24" creationId="{E4DF0958-0C87-4C28-9554-2FADC788C2B1}"/>
          </ac:grpSpMkLst>
        </pc:grpChg>
        <pc:grpChg chg="add del">
          <ac:chgData name="Maria Sirakova" userId="2a80ad9afd41162c" providerId="LiveId" clId="{703739F6-BD3C-48EB-9EDD-56C7CA65124D}" dt="2021-04-21T21:40:24.811" v="2078" actId="26606"/>
          <ac:grpSpMkLst>
            <pc:docMk/>
            <pc:sldMk cId="34993201" sldId="268"/>
            <ac:grpSpMk id="37" creationId="{89D1390B-7E13-4B4F-9CB2-391063412E54}"/>
          </ac:grpSpMkLst>
        </pc:grpChg>
        <pc:grpChg chg="add del">
          <ac:chgData name="Maria Sirakova" userId="2a80ad9afd41162c" providerId="LiveId" clId="{703739F6-BD3C-48EB-9EDD-56C7CA65124D}" dt="2021-04-22T10:17:40.804" v="4432" actId="26606"/>
          <ac:grpSpMkLst>
            <pc:docMk/>
            <pc:sldMk cId="34993201" sldId="268"/>
            <ac:grpSpMk id="50" creationId="{89D1390B-7E13-4B4F-9CB2-391063412E54}"/>
          </ac:grpSpMkLst>
        </pc:grpChg>
        <pc:grpChg chg="add">
          <ac:chgData name="Maria Sirakova" userId="2a80ad9afd41162c" providerId="LiveId" clId="{703739F6-BD3C-48EB-9EDD-56C7CA65124D}" dt="2021-04-22T10:17:40.804" v="4432" actId="26606"/>
          <ac:grpSpMkLst>
            <pc:docMk/>
            <pc:sldMk cId="34993201" sldId="268"/>
            <ac:grpSpMk id="60" creationId="{41E5AB36-9328-47E9-95AD-E38AC1C0E18D}"/>
          </ac:grpSpMkLst>
        </pc:grpChg>
        <pc:picChg chg="add del">
          <ac:chgData name="Maria Sirakova" userId="2a80ad9afd41162c" providerId="LiveId" clId="{703739F6-BD3C-48EB-9EDD-56C7CA65124D}" dt="2021-04-21T21:40:26.329" v="2080" actId="26606"/>
          <ac:picMkLst>
            <pc:docMk/>
            <pc:sldMk cId="34993201" sldId="268"/>
            <ac:picMk id="28" creationId="{DF23B4BA-C7AA-4294-8E1C-12FAFEDFC294}"/>
          </ac:picMkLst>
        </pc:picChg>
        <pc:picChg chg="add del">
          <ac:chgData name="Maria Sirakova" userId="2a80ad9afd41162c" providerId="LiveId" clId="{703739F6-BD3C-48EB-9EDD-56C7CA65124D}" dt="2021-04-21T21:40:24.811" v="2078" actId="26606"/>
          <ac:picMkLst>
            <pc:docMk/>
            <pc:sldMk cId="34993201" sldId="268"/>
            <ac:picMk id="30" creationId="{54419BB4-AB9E-4728-A97D-54DCF3A93199}"/>
          </ac:picMkLst>
        </pc:picChg>
        <pc:picChg chg="add del">
          <ac:chgData name="Maria Sirakova" userId="2a80ad9afd41162c" providerId="LiveId" clId="{703739F6-BD3C-48EB-9EDD-56C7CA65124D}" dt="2021-04-21T21:40:30.535" v="2082" actId="26606"/>
          <ac:picMkLst>
            <pc:docMk/>
            <pc:sldMk cId="34993201" sldId="268"/>
            <ac:picMk id="45" creationId="{C1DC9675-DBA3-4885-BCE8-ACF253E5EA98}"/>
          </ac:picMkLst>
        </pc:picChg>
        <pc:picChg chg="add mod">
          <ac:chgData name="Maria Sirakova" userId="2a80ad9afd41162c" providerId="LiveId" clId="{703739F6-BD3C-48EB-9EDD-56C7CA65124D}" dt="2021-04-22T10:17:40.804" v="4432" actId="26606"/>
          <ac:picMkLst>
            <pc:docMk/>
            <pc:sldMk cId="34993201" sldId="268"/>
            <ac:picMk id="49" creationId="{54419BB4-AB9E-4728-A97D-54DCF3A93199}"/>
          </ac:picMkLst>
        </pc:picChg>
      </pc:sldChg>
      <pc:sldChg chg="new del">
        <pc:chgData name="Maria Sirakova" userId="2a80ad9afd41162c" providerId="LiveId" clId="{703739F6-BD3C-48EB-9EDD-56C7CA65124D}" dt="2021-04-22T10:16:35.344" v="4419" actId="2696"/>
        <pc:sldMkLst>
          <pc:docMk/>
          <pc:sldMk cId="4139044806" sldId="269"/>
        </pc:sldMkLst>
      </pc:sldChg>
      <pc:sldMasterChg chg="add del addSldLayout delSldLayout">
        <pc:chgData name="Maria Sirakova" userId="2a80ad9afd41162c" providerId="LiveId" clId="{703739F6-BD3C-48EB-9EDD-56C7CA65124D}" dt="2021-04-15T11:15:47.319" v="5" actId="26606"/>
        <pc:sldMasterMkLst>
          <pc:docMk/>
          <pc:sldMasterMk cId="3456605137" sldId="2147483648"/>
        </pc:sldMasterMkLst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215159556" sldId="2147483649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3277023398" sldId="2147483650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3396373961" sldId="2147483651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673611660" sldId="2147483652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3217487478" sldId="2147483653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499431076" sldId="2147483654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22079135" sldId="2147483655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2373840678" sldId="2147483656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3581514079" sldId="2147483657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2668844838" sldId="2147483658"/>
          </pc:sldLayoutMkLst>
        </pc:sldLayoutChg>
        <pc:sldLayoutChg chg="add del">
          <pc:chgData name="Maria Sirakova" userId="2a80ad9afd41162c" providerId="LiveId" clId="{703739F6-BD3C-48EB-9EDD-56C7CA65124D}" dt="2021-04-15T11:15:47.319" v="5" actId="26606"/>
          <pc:sldLayoutMkLst>
            <pc:docMk/>
            <pc:sldMasterMk cId="3456605137" sldId="2147483648"/>
            <pc:sldLayoutMk cId="3805867199" sldId="2147483659"/>
          </pc:sldLayoutMkLst>
        </pc:sldLayoutChg>
      </pc:sldMasterChg>
      <pc:sldMasterChg chg="add del replId addSldLayout delSldLayout">
        <pc:chgData name="Maria Sirakova" userId="2a80ad9afd41162c" providerId="LiveId" clId="{703739F6-BD3C-48EB-9EDD-56C7CA65124D}" dt="2021-04-15T11:15:47.279" v="4" actId="26606"/>
        <pc:sldMasterMkLst>
          <pc:docMk/>
          <pc:sldMasterMk cId="1398805218" sldId="2147483660"/>
        </pc:sldMasterMkLst>
        <pc:sldLayoutChg chg="add del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2667508922" sldId="2147483661"/>
          </pc:sldLayoutMkLst>
        </pc:sldLayoutChg>
        <pc:sldLayoutChg chg="add del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4015734077" sldId="2147483662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3021905609" sldId="2147483663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1834954632" sldId="2147483664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2793713718" sldId="2147483665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3242723289" sldId="2147483666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1571210069" sldId="2147483667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2674403536" sldId="2147483668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3075916673" sldId="2147483669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2118510020" sldId="2147483670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2075396696" sldId="2147483671"/>
          </pc:sldLayoutMkLst>
        </pc:sldLayoutChg>
        <pc:sldLayoutChg chg="add del replId">
          <pc:chgData name="Maria Sirakova" userId="2a80ad9afd41162c" providerId="LiveId" clId="{703739F6-BD3C-48EB-9EDD-56C7CA65124D}" dt="2021-04-15T11:15:47.279" v="4" actId="26606"/>
          <pc:sldLayoutMkLst>
            <pc:docMk/>
            <pc:sldMasterMk cId="1398805218" sldId="2147483660"/>
            <pc:sldLayoutMk cId="4142218973" sldId="2147483672"/>
          </pc:sldLayoutMkLst>
        </pc:sldLayoutChg>
      </pc:sldMasterChg>
      <pc:sldMasterChg chg="add addSldLayout">
        <pc:chgData name="Maria Sirakova" userId="2a80ad9afd41162c" providerId="LiveId" clId="{703739F6-BD3C-48EB-9EDD-56C7CA65124D}" dt="2021-04-15T11:15:47.319" v="5" actId="26606"/>
        <pc:sldMasterMkLst>
          <pc:docMk/>
          <pc:sldMasterMk cId="40692193" sldId="2147483687"/>
        </pc:sldMasterMkLst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132691788" sldId="2147483676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2460185374" sldId="2147483677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1921811491" sldId="2147483678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2928036643" sldId="2147483679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990929327" sldId="2147483680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3878752949" sldId="2147483681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1218694420" sldId="2147483682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1350747148" sldId="2147483683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868179761" sldId="2147483684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3042412905" sldId="2147483685"/>
          </pc:sldLayoutMkLst>
        </pc:sldLayoutChg>
        <pc:sldLayoutChg chg="add">
          <pc:chgData name="Maria Sirakova" userId="2a80ad9afd41162c" providerId="LiveId" clId="{703739F6-BD3C-48EB-9EDD-56C7CA65124D}" dt="2021-04-15T11:15:47.319" v="5" actId="26606"/>
          <pc:sldLayoutMkLst>
            <pc:docMk/>
            <pc:sldMasterMk cId="40692193" sldId="2147483687"/>
            <pc:sldLayoutMk cId="3296516710" sldId="2147483686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4BFEE-E3FC-4121-9D03-32BA36A42E87}" type="doc">
      <dgm:prSet loTypeId="urn:microsoft.com/office/officeart/2005/8/layout/default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4BC31A84-D0AF-4DE4-9148-304139ECF923}">
      <dgm:prSet phldrT="[Text]"/>
      <dgm:spPr/>
      <dgm:t>
        <a:bodyPr/>
        <a:lstStyle/>
        <a:p>
          <a:r>
            <a:rPr lang="bg-BG" dirty="0">
              <a:solidFill>
                <a:schemeClr val="bg1"/>
              </a:solidFill>
            </a:rPr>
            <a:t>Какво остави след себе си </a:t>
          </a:r>
          <a:r>
            <a:rPr lang="en-GB" dirty="0">
              <a:solidFill>
                <a:schemeClr val="bg1"/>
              </a:solidFill>
            </a:rPr>
            <a:t>Covid – 10?</a:t>
          </a:r>
        </a:p>
      </dgm:t>
    </dgm:pt>
    <dgm:pt modelId="{AA90CBC0-A320-4177-80AA-81F374C51629}" type="parTrans" cxnId="{A1AA40B3-10B1-44A8-B6FE-E9E409A52A3E}">
      <dgm:prSet/>
      <dgm:spPr/>
      <dgm:t>
        <a:bodyPr/>
        <a:lstStyle/>
        <a:p>
          <a:endParaRPr lang="en-GB"/>
        </a:p>
      </dgm:t>
    </dgm:pt>
    <dgm:pt modelId="{466D78EC-806F-4C67-A582-E4F20E40D6A2}" type="sibTrans" cxnId="{A1AA40B3-10B1-44A8-B6FE-E9E409A52A3E}">
      <dgm:prSet/>
      <dgm:spPr/>
      <dgm:t>
        <a:bodyPr/>
        <a:lstStyle/>
        <a:p>
          <a:endParaRPr lang="en-GB"/>
        </a:p>
      </dgm:t>
    </dgm:pt>
    <dgm:pt modelId="{74A13348-AEBB-4110-8C04-DE70E0FAA53C}">
      <dgm:prSet phldrT="[Text]"/>
      <dgm:spPr/>
      <dgm:t>
        <a:bodyPr/>
        <a:lstStyle/>
        <a:p>
          <a:r>
            <a:rPr lang="bg-BG" dirty="0">
              <a:solidFill>
                <a:schemeClr val="bg1"/>
              </a:solidFill>
            </a:rPr>
            <a:t>Първи действия за предотвратяване на кризата</a:t>
          </a:r>
          <a:endParaRPr lang="en-GB" dirty="0">
            <a:solidFill>
              <a:schemeClr val="bg1"/>
            </a:solidFill>
          </a:endParaRPr>
        </a:p>
      </dgm:t>
    </dgm:pt>
    <dgm:pt modelId="{A18EDCF0-3613-420A-8FF2-40A5F1F01914}" type="parTrans" cxnId="{102B14C2-06A4-4370-9673-94592D21C919}">
      <dgm:prSet/>
      <dgm:spPr/>
      <dgm:t>
        <a:bodyPr/>
        <a:lstStyle/>
        <a:p>
          <a:endParaRPr lang="en-GB"/>
        </a:p>
      </dgm:t>
    </dgm:pt>
    <dgm:pt modelId="{AC7DECD8-3BA6-4768-BBAB-00C39E816BE8}" type="sibTrans" cxnId="{102B14C2-06A4-4370-9673-94592D21C919}">
      <dgm:prSet/>
      <dgm:spPr/>
      <dgm:t>
        <a:bodyPr/>
        <a:lstStyle/>
        <a:p>
          <a:endParaRPr lang="en-GB"/>
        </a:p>
      </dgm:t>
    </dgm:pt>
    <dgm:pt modelId="{FAEFAB51-5B52-4FA1-A22F-2FD5188B38CE}">
      <dgm:prSet phldrT="[Text]"/>
      <dgm:spPr/>
      <dgm:t>
        <a:bodyPr/>
        <a:lstStyle/>
        <a:p>
          <a:r>
            <a:rPr lang="bg-BG" dirty="0">
              <a:solidFill>
                <a:schemeClr val="bg1"/>
              </a:solidFill>
            </a:rPr>
            <a:t>План за възстановяване</a:t>
          </a:r>
          <a:endParaRPr lang="en-GB" dirty="0">
            <a:solidFill>
              <a:schemeClr val="bg1"/>
            </a:solidFill>
          </a:endParaRPr>
        </a:p>
      </dgm:t>
    </dgm:pt>
    <dgm:pt modelId="{3E689EF9-7E86-4EA9-9934-B5D24790128F}" type="parTrans" cxnId="{2BF8934A-5086-40C8-8B70-0C7DC8220217}">
      <dgm:prSet/>
      <dgm:spPr/>
      <dgm:t>
        <a:bodyPr/>
        <a:lstStyle/>
        <a:p>
          <a:endParaRPr lang="en-GB"/>
        </a:p>
      </dgm:t>
    </dgm:pt>
    <dgm:pt modelId="{283D73A9-0291-40DD-A94E-5054447B861F}" type="sibTrans" cxnId="{2BF8934A-5086-40C8-8B70-0C7DC8220217}">
      <dgm:prSet/>
      <dgm:spPr/>
      <dgm:t>
        <a:bodyPr/>
        <a:lstStyle/>
        <a:p>
          <a:endParaRPr lang="en-GB"/>
        </a:p>
      </dgm:t>
    </dgm:pt>
    <dgm:pt modelId="{AD5E6C38-46E2-4416-9674-C685E7F7ABE6}">
      <dgm:prSet phldrT="[Text]"/>
      <dgm:spPr/>
      <dgm:t>
        <a:bodyPr/>
        <a:lstStyle/>
        <a:p>
          <a:r>
            <a:rPr lang="bg-BG" dirty="0">
              <a:solidFill>
                <a:schemeClr val="bg1"/>
              </a:solidFill>
            </a:rPr>
            <a:t>Политика за устойчивост и интеграция</a:t>
          </a:r>
          <a:endParaRPr lang="en-GB" dirty="0">
            <a:solidFill>
              <a:schemeClr val="bg1"/>
            </a:solidFill>
          </a:endParaRPr>
        </a:p>
      </dgm:t>
    </dgm:pt>
    <dgm:pt modelId="{1258A493-E311-480E-8AD3-4AE7116DD7DD}" type="parTrans" cxnId="{7129967C-0353-430B-A758-61AC706DFEF7}">
      <dgm:prSet/>
      <dgm:spPr/>
      <dgm:t>
        <a:bodyPr/>
        <a:lstStyle/>
        <a:p>
          <a:endParaRPr lang="en-GB"/>
        </a:p>
      </dgm:t>
    </dgm:pt>
    <dgm:pt modelId="{C9FA0C87-BC61-4C1E-9717-022CFAC0519D}" type="sibTrans" cxnId="{7129967C-0353-430B-A758-61AC706DFEF7}">
      <dgm:prSet/>
      <dgm:spPr/>
      <dgm:t>
        <a:bodyPr/>
        <a:lstStyle/>
        <a:p>
          <a:endParaRPr lang="en-GB"/>
        </a:p>
      </dgm:t>
    </dgm:pt>
    <dgm:pt modelId="{590C4ADD-D03C-407F-BED1-1950E697B7DE}">
      <dgm:prSet phldrT="[Text]"/>
      <dgm:spPr/>
      <dgm:t>
        <a:bodyPr/>
        <a:lstStyle/>
        <a:p>
          <a:r>
            <a:rPr lang="bg-BG" dirty="0">
              <a:solidFill>
                <a:schemeClr val="bg1"/>
              </a:solidFill>
            </a:rPr>
            <a:t>Бъдеще за България след </a:t>
          </a:r>
          <a:r>
            <a:rPr lang="en-GB" dirty="0">
              <a:solidFill>
                <a:schemeClr val="bg1"/>
              </a:solidFill>
            </a:rPr>
            <a:t>COVID-19</a:t>
          </a:r>
        </a:p>
      </dgm:t>
    </dgm:pt>
    <dgm:pt modelId="{066ACCD8-7DFA-4089-BB3B-9B7EEEDA8533}" type="parTrans" cxnId="{5D86A2F9-21D0-46AC-B8A0-79A00901F41B}">
      <dgm:prSet/>
      <dgm:spPr/>
      <dgm:t>
        <a:bodyPr/>
        <a:lstStyle/>
        <a:p>
          <a:endParaRPr lang="en-GB"/>
        </a:p>
      </dgm:t>
    </dgm:pt>
    <dgm:pt modelId="{6C243F08-F18F-4B90-B79D-BC0FCFC8BE40}" type="sibTrans" cxnId="{5D86A2F9-21D0-46AC-B8A0-79A00901F41B}">
      <dgm:prSet/>
      <dgm:spPr/>
      <dgm:t>
        <a:bodyPr/>
        <a:lstStyle/>
        <a:p>
          <a:endParaRPr lang="en-GB"/>
        </a:p>
      </dgm:t>
    </dgm:pt>
    <dgm:pt modelId="{D99BBA83-E0ED-4356-AF72-739DA943C4A4}" type="pres">
      <dgm:prSet presAssocID="{AF84BFEE-E3FC-4121-9D03-32BA36A42E87}" presName="diagram" presStyleCnt="0">
        <dgm:presLayoutVars>
          <dgm:dir/>
          <dgm:resizeHandles val="exact"/>
        </dgm:presLayoutVars>
      </dgm:prSet>
      <dgm:spPr/>
    </dgm:pt>
    <dgm:pt modelId="{04D348F9-4839-4947-81FA-3288ACCFEE2E}" type="pres">
      <dgm:prSet presAssocID="{4BC31A84-D0AF-4DE4-9148-304139ECF923}" presName="node" presStyleLbl="node1" presStyleIdx="0" presStyleCnt="5">
        <dgm:presLayoutVars>
          <dgm:bulletEnabled val="1"/>
        </dgm:presLayoutVars>
      </dgm:prSet>
      <dgm:spPr/>
    </dgm:pt>
    <dgm:pt modelId="{3A806A9B-7135-4112-B4C3-65D3921946D8}" type="pres">
      <dgm:prSet presAssocID="{466D78EC-806F-4C67-A582-E4F20E40D6A2}" presName="sibTrans" presStyleCnt="0"/>
      <dgm:spPr/>
    </dgm:pt>
    <dgm:pt modelId="{1B90A2F7-C403-40B7-A1F5-4FE99240E0FC}" type="pres">
      <dgm:prSet presAssocID="{74A13348-AEBB-4110-8C04-DE70E0FAA53C}" presName="node" presStyleLbl="node1" presStyleIdx="1" presStyleCnt="5">
        <dgm:presLayoutVars>
          <dgm:bulletEnabled val="1"/>
        </dgm:presLayoutVars>
      </dgm:prSet>
      <dgm:spPr/>
    </dgm:pt>
    <dgm:pt modelId="{D9531E61-B163-4A8D-8A4B-2F9633F3C78C}" type="pres">
      <dgm:prSet presAssocID="{AC7DECD8-3BA6-4768-BBAB-00C39E816BE8}" presName="sibTrans" presStyleCnt="0"/>
      <dgm:spPr/>
    </dgm:pt>
    <dgm:pt modelId="{C611D99E-94F1-4CA9-AEE3-304A5318FF94}" type="pres">
      <dgm:prSet presAssocID="{FAEFAB51-5B52-4FA1-A22F-2FD5188B38CE}" presName="node" presStyleLbl="node1" presStyleIdx="2" presStyleCnt="5">
        <dgm:presLayoutVars>
          <dgm:bulletEnabled val="1"/>
        </dgm:presLayoutVars>
      </dgm:prSet>
      <dgm:spPr/>
    </dgm:pt>
    <dgm:pt modelId="{5D9882EA-5D07-40B3-8BE6-5161DE38E9AB}" type="pres">
      <dgm:prSet presAssocID="{283D73A9-0291-40DD-A94E-5054447B861F}" presName="sibTrans" presStyleCnt="0"/>
      <dgm:spPr/>
    </dgm:pt>
    <dgm:pt modelId="{A0B386C7-76CC-4986-907E-B3AB3389E0DB}" type="pres">
      <dgm:prSet presAssocID="{AD5E6C38-46E2-4416-9674-C685E7F7ABE6}" presName="node" presStyleLbl="node1" presStyleIdx="3" presStyleCnt="5">
        <dgm:presLayoutVars>
          <dgm:bulletEnabled val="1"/>
        </dgm:presLayoutVars>
      </dgm:prSet>
      <dgm:spPr/>
    </dgm:pt>
    <dgm:pt modelId="{1CEEB1BC-4364-457C-8C96-BF482E75DFAB}" type="pres">
      <dgm:prSet presAssocID="{C9FA0C87-BC61-4C1E-9717-022CFAC0519D}" presName="sibTrans" presStyleCnt="0"/>
      <dgm:spPr/>
    </dgm:pt>
    <dgm:pt modelId="{C1419EFB-ED05-4E3B-A347-07B1CAB2FC12}" type="pres">
      <dgm:prSet presAssocID="{590C4ADD-D03C-407F-BED1-1950E697B7DE}" presName="node" presStyleLbl="node1" presStyleIdx="4" presStyleCnt="5">
        <dgm:presLayoutVars>
          <dgm:bulletEnabled val="1"/>
        </dgm:presLayoutVars>
      </dgm:prSet>
      <dgm:spPr/>
    </dgm:pt>
  </dgm:ptLst>
  <dgm:cxnLst>
    <dgm:cxn modelId="{8793E203-8950-4913-B142-E9BED1B7FF08}" type="presOf" srcId="{74A13348-AEBB-4110-8C04-DE70E0FAA53C}" destId="{1B90A2F7-C403-40B7-A1F5-4FE99240E0FC}" srcOrd="0" destOrd="0" presId="urn:microsoft.com/office/officeart/2005/8/layout/default"/>
    <dgm:cxn modelId="{7B09295B-38FD-466E-9F58-3AD90C410088}" type="presOf" srcId="{FAEFAB51-5B52-4FA1-A22F-2FD5188B38CE}" destId="{C611D99E-94F1-4CA9-AEE3-304A5318FF94}" srcOrd="0" destOrd="0" presId="urn:microsoft.com/office/officeart/2005/8/layout/default"/>
    <dgm:cxn modelId="{2BF8934A-5086-40C8-8B70-0C7DC8220217}" srcId="{AF84BFEE-E3FC-4121-9D03-32BA36A42E87}" destId="{FAEFAB51-5B52-4FA1-A22F-2FD5188B38CE}" srcOrd="2" destOrd="0" parTransId="{3E689EF9-7E86-4EA9-9934-B5D24790128F}" sibTransId="{283D73A9-0291-40DD-A94E-5054447B861F}"/>
    <dgm:cxn modelId="{C2D24056-2835-4159-B27B-83A7F2DF8E74}" type="presOf" srcId="{AD5E6C38-46E2-4416-9674-C685E7F7ABE6}" destId="{A0B386C7-76CC-4986-907E-B3AB3389E0DB}" srcOrd="0" destOrd="0" presId="urn:microsoft.com/office/officeart/2005/8/layout/default"/>
    <dgm:cxn modelId="{E600B759-A981-42DC-BA88-2BEB9F9386B0}" type="presOf" srcId="{4BC31A84-D0AF-4DE4-9148-304139ECF923}" destId="{04D348F9-4839-4947-81FA-3288ACCFEE2E}" srcOrd="0" destOrd="0" presId="urn:microsoft.com/office/officeart/2005/8/layout/default"/>
    <dgm:cxn modelId="{7129967C-0353-430B-A758-61AC706DFEF7}" srcId="{AF84BFEE-E3FC-4121-9D03-32BA36A42E87}" destId="{AD5E6C38-46E2-4416-9674-C685E7F7ABE6}" srcOrd="3" destOrd="0" parTransId="{1258A493-E311-480E-8AD3-4AE7116DD7DD}" sibTransId="{C9FA0C87-BC61-4C1E-9717-022CFAC0519D}"/>
    <dgm:cxn modelId="{A1AA40B3-10B1-44A8-B6FE-E9E409A52A3E}" srcId="{AF84BFEE-E3FC-4121-9D03-32BA36A42E87}" destId="{4BC31A84-D0AF-4DE4-9148-304139ECF923}" srcOrd="0" destOrd="0" parTransId="{AA90CBC0-A320-4177-80AA-81F374C51629}" sibTransId="{466D78EC-806F-4C67-A582-E4F20E40D6A2}"/>
    <dgm:cxn modelId="{102B14C2-06A4-4370-9673-94592D21C919}" srcId="{AF84BFEE-E3FC-4121-9D03-32BA36A42E87}" destId="{74A13348-AEBB-4110-8C04-DE70E0FAA53C}" srcOrd="1" destOrd="0" parTransId="{A18EDCF0-3613-420A-8FF2-40A5F1F01914}" sibTransId="{AC7DECD8-3BA6-4768-BBAB-00C39E816BE8}"/>
    <dgm:cxn modelId="{5A0D14E7-6945-49FC-B037-D43112D031E5}" type="presOf" srcId="{AF84BFEE-E3FC-4121-9D03-32BA36A42E87}" destId="{D99BBA83-E0ED-4356-AF72-739DA943C4A4}" srcOrd="0" destOrd="0" presId="urn:microsoft.com/office/officeart/2005/8/layout/default"/>
    <dgm:cxn modelId="{5D86A2F9-21D0-46AC-B8A0-79A00901F41B}" srcId="{AF84BFEE-E3FC-4121-9D03-32BA36A42E87}" destId="{590C4ADD-D03C-407F-BED1-1950E697B7DE}" srcOrd="4" destOrd="0" parTransId="{066ACCD8-7DFA-4089-BB3B-9B7EEEDA8533}" sibTransId="{6C243F08-F18F-4B90-B79D-BC0FCFC8BE40}"/>
    <dgm:cxn modelId="{619A5AFA-49E1-47AA-A10F-A5E7672DB1D7}" type="presOf" srcId="{590C4ADD-D03C-407F-BED1-1950E697B7DE}" destId="{C1419EFB-ED05-4E3B-A347-07B1CAB2FC12}" srcOrd="0" destOrd="0" presId="urn:microsoft.com/office/officeart/2005/8/layout/default"/>
    <dgm:cxn modelId="{2B77BE1C-EBD9-418A-AC5F-BDB1ABA2AA50}" type="presParOf" srcId="{D99BBA83-E0ED-4356-AF72-739DA943C4A4}" destId="{04D348F9-4839-4947-81FA-3288ACCFEE2E}" srcOrd="0" destOrd="0" presId="urn:microsoft.com/office/officeart/2005/8/layout/default"/>
    <dgm:cxn modelId="{7BBC71C2-8996-4BB8-A05B-25BCA2BFD702}" type="presParOf" srcId="{D99BBA83-E0ED-4356-AF72-739DA943C4A4}" destId="{3A806A9B-7135-4112-B4C3-65D3921946D8}" srcOrd="1" destOrd="0" presId="urn:microsoft.com/office/officeart/2005/8/layout/default"/>
    <dgm:cxn modelId="{430D6505-96FC-4AA6-831F-06895A476D07}" type="presParOf" srcId="{D99BBA83-E0ED-4356-AF72-739DA943C4A4}" destId="{1B90A2F7-C403-40B7-A1F5-4FE99240E0FC}" srcOrd="2" destOrd="0" presId="urn:microsoft.com/office/officeart/2005/8/layout/default"/>
    <dgm:cxn modelId="{8AA6A8C3-7309-42D6-BCAC-C71288F881F2}" type="presParOf" srcId="{D99BBA83-E0ED-4356-AF72-739DA943C4A4}" destId="{D9531E61-B163-4A8D-8A4B-2F9633F3C78C}" srcOrd="3" destOrd="0" presId="urn:microsoft.com/office/officeart/2005/8/layout/default"/>
    <dgm:cxn modelId="{2600E4AC-C1FD-4364-B633-D62E78BCD46A}" type="presParOf" srcId="{D99BBA83-E0ED-4356-AF72-739DA943C4A4}" destId="{C611D99E-94F1-4CA9-AEE3-304A5318FF94}" srcOrd="4" destOrd="0" presId="urn:microsoft.com/office/officeart/2005/8/layout/default"/>
    <dgm:cxn modelId="{749058DB-7D42-433A-ACC9-C8E413C25F5D}" type="presParOf" srcId="{D99BBA83-E0ED-4356-AF72-739DA943C4A4}" destId="{5D9882EA-5D07-40B3-8BE6-5161DE38E9AB}" srcOrd="5" destOrd="0" presId="urn:microsoft.com/office/officeart/2005/8/layout/default"/>
    <dgm:cxn modelId="{FE5D3D42-92DD-42E0-9D65-B81022DA69CB}" type="presParOf" srcId="{D99BBA83-E0ED-4356-AF72-739DA943C4A4}" destId="{A0B386C7-76CC-4986-907E-B3AB3389E0DB}" srcOrd="6" destOrd="0" presId="urn:microsoft.com/office/officeart/2005/8/layout/default"/>
    <dgm:cxn modelId="{84DF833D-EF70-4406-AEA8-792C02E04446}" type="presParOf" srcId="{D99BBA83-E0ED-4356-AF72-739DA943C4A4}" destId="{1CEEB1BC-4364-457C-8C96-BF482E75DFAB}" srcOrd="7" destOrd="0" presId="urn:microsoft.com/office/officeart/2005/8/layout/default"/>
    <dgm:cxn modelId="{8EAA8247-7A9B-4626-9988-9131C3030749}" type="presParOf" srcId="{D99BBA83-E0ED-4356-AF72-739DA943C4A4}" destId="{C1419EFB-ED05-4E3B-A347-07B1CAB2FC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9ED18-961B-4199-BEA4-0C83433811C7}" type="doc">
      <dgm:prSet loTypeId="urn:microsoft.com/office/officeart/2008/layout/AlternatingHexagons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CA173E0-5B68-413C-B7E5-59BA018AEC52}">
      <dgm:prSet phldrT="[Text]" custT="1"/>
      <dgm:spPr/>
      <dgm:t>
        <a:bodyPr/>
        <a:lstStyle/>
        <a:p>
          <a:r>
            <a:rPr lang="bg-BG" sz="2000" b="1" dirty="0"/>
            <a:t>Здравеопазване</a:t>
          </a:r>
          <a:endParaRPr lang="en-GB" sz="2000" b="1" dirty="0"/>
        </a:p>
      </dgm:t>
    </dgm:pt>
    <dgm:pt modelId="{3BB9897D-A52D-438D-A5A9-F3F31F62DFB5}" type="parTrans" cxnId="{B62E8C5A-AF93-4983-8311-E3B754EF9050}">
      <dgm:prSet/>
      <dgm:spPr/>
      <dgm:t>
        <a:bodyPr/>
        <a:lstStyle/>
        <a:p>
          <a:endParaRPr lang="en-GB"/>
        </a:p>
      </dgm:t>
    </dgm:pt>
    <dgm:pt modelId="{BDA53AF1-00C1-4986-A861-FA893E2B87B5}" type="sibTrans" cxnId="{B62E8C5A-AF93-4983-8311-E3B754EF9050}">
      <dgm:prSet/>
      <dgm:spPr/>
      <dgm:t>
        <a:bodyPr/>
        <a:lstStyle/>
        <a:p>
          <a:endParaRPr lang="en-GB"/>
        </a:p>
      </dgm:t>
    </dgm:pt>
    <dgm:pt modelId="{B2E84C23-FD84-4DB3-8D23-85CD8B689EA3}">
      <dgm:prSet phldrT="[Text]" custT="1"/>
      <dgm:spPr/>
      <dgm:t>
        <a:bodyPr/>
        <a:lstStyle/>
        <a:p>
          <a:r>
            <a:rPr lang="bg-BG" sz="2000" b="1" dirty="0">
              <a:solidFill>
                <a:schemeClr val="tx1"/>
              </a:solidFill>
            </a:rPr>
            <a:t>Икономика</a:t>
          </a:r>
          <a:endParaRPr lang="en-GB" sz="2000" b="1" dirty="0">
            <a:solidFill>
              <a:schemeClr val="tx1"/>
            </a:solidFill>
          </a:endParaRPr>
        </a:p>
      </dgm:t>
    </dgm:pt>
    <dgm:pt modelId="{B8B4C77F-5C95-49AE-AF1E-C1C361E5D8D6}" type="parTrans" cxnId="{DE23C0BF-8BE5-4741-9C3F-A4E1B4775F87}">
      <dgm:prSet/>
      <dgm:spPr/>
      <dgm:t>
        <a:bodyPr/>
        <a:lstStyle/>
        <a:p>
          <a:endParaRPr lang="en-GB"/>
        </a:p>
      </dgm:t>
    </dgm:pt>
    <dgm:pt modelId="{C4C2C68D-AEE2-4181-A036-17FAFB61D882}" type="sibTrans" cxnId="{DE23C0BF-8BE5-4741-9C3F-A4E1B4775F87}">
      <dgm:prSet custT="1"/>
      <dgm:spPr/>
      <dgm:t>
        <a:bodyPr/>
        <a:lstStyle/>
        <a:p>
          <a:r>
            <a:rPr lang="bg-BG" sz="2000" dirty="0"/>
            <a:t>Безработица</a:t>
          </a:r>
          <a:endParaRPr lang="en-GB" sz="2000" dirty="0"/>
        </a:p>
      </dgm:t>
    </dgm:pt>
    <dgm:pt modelId="{D815AF9C-9847-485E-932E-A1DE710AC221}">
      <dgm:prSet phldrT="[Text]" custT="1"/>
      <dgm:spPr/>
      <dgm:t>
        <a:bodyPr/>
        <a:lstStyle/>
        <a:p>
          <a:r>
            <a:rPr lang="bg-BG" sz="2000" b="1" dirty="0"/>
            <a:t>Туризъм</a:t>
          </a:r>
          <a:endParaRPr lang="en-GB" sz="2000" b="1" dirty="0"/>
        </a:p>
      </dgm:t>
    </dgm:pt>
    <dgm:pt modelId="{FE134EA7-1EDD-428B-82D7-7ACC3B70E83B}" type="parTrans" cxnId="{6F861374-A0A4-40DF-8403-6D47C08322A3}">
      <dgm:prSet/>
      <dgm:spPr/>
      <dgm:t>
        <a:bodyPr/>
        <a:lstStyle/>
        <a:p>
          <a:endParaRPr lang="en-GB"/>
        </a:p>
      </dgm:t>
    </dgm:pt>
    <dgm:pt modelId="{0CB920CB-96E1-42AB-A2DF-9143F579A03C}" type="sibTrans" cxnId="{6F861374-A0A4-40DF-8403-6D47C08322A3}">
      <dgm:prSet/>
      <dgm:spPr/>
      <dgm:t>
        <a:bodyPr/>
        <a:lstStyle/>
        <a:p>
          <a:endParaRPr lang="en-GB"/>
        </a:p>
      </dgm:t>
    </dgm:pt>
    <dgm:pt modelId="{1E590436-C1C7-40F1-8FE8-FF9E17BFE5F6}">
      <dgm:prSet phldrT="[Text]" custT="1"/>
      <dgm:spPr/>
      <dgm:t>
        <a:bodyPr/>
        <a:lstStyle/>
        <a:p>
          <a:r>
            <a:rPr lang="bg-BG" sz="2000" dirty="0"/>
            <a:t>Темпове на развитие</a:t>
          </a:r>
          <a:endParaRPr lang="en-GB" sz="2000" dirty="0"/>
        </a:p>
      </dgm:t>
    </dgm:pt>
    <dgm:pt modelId="{8B39E09D-B9C2-4BB5-966F-1741F73AED8A}" type="parTrans" cxnId="{F23CEB5A-57C7-472F-B3A3-AAD475855808}">
      <dgm:prSet/>
      <dgm:spPr/>
      <dgm:t>
        <a:bodyPr/>
        <a:lstStyle/>
        <a:p>
          <a:endParaRPr lang="en-GB"/>
        </a:p>
      </dgm:t>
    </dgm:pt>
    <dgm:pt modelId="{EA8F6F8D-849B-4F15-9A30-6C6AB64DDD8F}" type="sibTrans" cxnId="{F23CEB5A-57C7-472F-B3A3-AAD475855808}">
      <dgm:prSet custT="1"/>
      <dgm:spPr/>
      <dgm:t>
        <a:bodyPr/>
        <a:lstStyle/>
        <a:p>
          <a:r>
            <a:rPr lang="bg-BG" sz="2000" dirty="0"/>
            <a:t>Износ</a:t>
          </a:r>
          <a:r>
            <a:rPr lang="en-GB" sz="2000" dirty="0"/>
            <a:t>&amp;</a:t>
          </a:r>
          <a:r>
            <a:rPr lang="bg-BG" sz="2000" dirty="0"/>
            <a:t>Внос</a:t>
          </a:r>
          <a:endParaRPr lang="en-GB" sz="2000" dirty="0"/>
        </a:p>
      </dgm:t>
    </dgm:pt>
    <dgm:pt modelId="{F108C68C-08D2-484C-963C-1A76E78CD37C}">
      <dgm:prSet phldrT="[Text]" custT="1"/>
      <dgm:spPr/>
      <dgm:t>
        <a:bodyPr/>
        <a:lstStyle/>
        <a:p>
          <a:r>
            <a:rPr lang="bg-BG" sz="2000" b="1" dirty="0"/>
            <a:t>Транспорт</a:t>
          </a:r>
          <a:endParaRPr lang="en-GB" sz="2000" b="1" dirty="0"/>
        </a:p>
      </dgm:t>
    </dgm:pt>
    <dgm:pt modelId="{0698A8FE-0B4A-4C47-A8C6-35453B7C6BF2}" type="parTrans" cxnId="{4804BD55-1E54-4CDE-A92E-FBD6C2A51BD8}">
      <dgm:prSet/>
      <dgm:spPr/>
      <dgm:t>
        <a:bodyPr/>
        <a:lstStyle/>
        <a:p>
          <a:endParaRPr lang="en-GB"/>
        </a:p>
      </dgm:t>
    </dgm:pt>
    <dgm:pt modelId="{FE728BB9-B15E-4174-AED0-FBBC155FCF55}" type="sibTrans" cxnId="{4804BD55-1E54-4CDE-A92E-FBD6C2A51BD8}">
      <dgm:prSet/>
      <dgm:spPr/>
      <dgm:t>
        <a:bodyPr/>
        <a:lstStyle/>
        <a:p>
          <a:endParaRPr lang="en-GB"/>
        </a:p>
      </dgm:t>
    </dgm:pt>
    <dgm:pt modelId="{FFAA0CFD-9D30-4D3E-8339-E1A7F2A07961}">
      <dgm:prSet phldrT="[Text]" custT="1"/>
      <dgm:spPr/>
      <dgm:t>
        <a:bodyPr/>
        <a:lstStyle/>
        <a:p>
          <a:r>
            <a:rPr lang="bg-BG" sz="2000" dirty="0"/>
            <a:t>Социална политика</a:t>
          </a:r>
          <a:endParaRPr lang="en-GB" sz="2000" dirty="0"/>
        </a:p>
      </dgm:t>
    </dgm:pt>
    <dgm:pt modelId="{76B96670-667B-4E8D-A076-123CFCDFDB47}" type="sibTrans" cxnId="{3ADA8E96-68A7-4AE2-9892-6F4C271360F3}">
      <dgm:prSet custT="1"/>
      <dgm:spPr/>
      <dgm:t>
        <a:bodyPr/>
        <a:lstStyle/>
        <a:p>
          <a:r>
            <a:rPr lang="bg-BG" sz="2000" dirty="0"/>
            <a:t>Предприятия</a:t>
          </a:r>
          <a:endParaRPr lang="en-GB" sz="2000" dirty="0"/>
        </a:p>
      </dgm:t>
    </dgm:pt>
    <dgm:pt modelId="{5AFBC13D-DFDB-43F8-A932-D933A8700EFB}" type="parTrans" cxnId="{3ADA8E96-68A7-4AE2-9892-6F4C271360F3}">
      <dgm:prSet/>
      <dgm:spPr/>
      <dgm:t>
        <a:bodyPr/>
        <a:lstStyle/>
        <a:p>
          <a:endParaRPr lang="en-GB"/>
        </a:p>
      </dgm:t>
    </dgm:pt>
    <dgm:pt modelId="{59B7F1C9-A232-4B5C-8F8A-AB54826AF6D3}" type="pres">
      <dgm:prSet presAssocID="{3789ED18-961B-4199-BEA4-0C83433811C7}" presName="Name0" presStyleCnt="0">
        <dgm:presLayoutVars>
          <dgm:chMax/>
          <dgm:chPref/>
          <dgm:dir/>
          <dgm:animLvl val="lvl"/>
        </dgm:presLayoutVars>
      </dgm:prSet>
      <dgm:spPr/>
    </dgm:pt>
    <dgm:pt modelId="{2A7C9F67-C2A5-427C-A199-A04B70A8C011}" type="pres">
      <dgm:prSet presAssocID="{FFAA0CFD-9D30-4D3E-8339-E1A7F2A07961}" presName="composite" presStyleCnt="0"/>
      <dgm:spPr/>
    </dgm:pt>
    <dgm:pt modelId="{9E49AC00-7423-4C3B-AC37-378FB79FDE87}" type="pres">
      <dgm:prSet presAssocID="{FFAA0CFD-9D30-4D3E-8339-E1A7F2A0796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639666B-48E1-4766-9BC5-F6AB7EE878B7}" type="pres">
      <dgm:prSet presAssocID="{FFAA0CFD-9D30-4D3E-8339-E1A7F2A0796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6CC1E83-7EF3-416C-8F0A-A07B656BD033}" type="pres">
      <dgm:prSet presAssocID="{FFAA0CFD-9D30-4D3E-8339-E1A7F2A07961}" presName="BalanceSpacing" presStyleCnt="0"/>
      <dgm:spPr/>
    </dgm:pt>
    <dgm:pt modelId="{ECF0498A-A365-4DAD-846D-999F019C8583}" type="pres">
      <dgm:prSet presAssocID="{FFAA0CFD-9D30-4D3E-8339-E1A7F2A07961}" presName="BalanceSpacing1" presStyleCnt="0"/>
      <dgm:spPr/>
    </dgm:pt>
    <dgm:pt modelId="{BE36C1D2-E284-4AD4-9810-6B97A0800CB7}" type="pres">
      <dgm:prSet presAssocID="{76B96670-667B-4E8D-A076-123CFCDFDB47}" presName="Accent1Text" presStyleLbl="node1" presStyleIdx="1" presStyleCnt="6"/>
      <dgm:spPr/>
    </dgm:pt>
    <dgm:pt modelId="{2725A027-744B-4952-AB21-2DCF0342CC82}" type="pres">
      <dgm:prSet presAssocID="{76B96670-667B-4E8D-A076-123CFCDFDB47}" presName="spaceBetweenRectangles" presStyleCnt="0"/>
      <dgm:spPr/>
    </dgm:pt>
    <dgm:pt modelId="{C5E6B840-B7F9-4DAF-9A2E-1C405EBBC90F}" type="pres">
      <dgm:prSet presAssocID="{B2E84C23-FD84-4DB3-8D23-85CD8B689EA3}" presName="composite" presStyleCnt="0"/>
      <dgm:spPr/>
    </dgm:pt>
    <dgm:pt modelId="{0B17FE0D-23B7-4B04-B8DE-E173AD1FB1FA}" type="pres">
      <dgm:prSet presAssocID="{B2E84C23-FD84-4DB3-8D23-85CD8B689EA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1C6986C-0332-4F05-8ED3-EAA1EFD13B09}" type="pres">
      <dgm:prSet presAssocID="{B2E84C23-FD84-4DB3-8D23-85CD8B689EA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681203B-CEF3-4918-A360-F947737C6349}" type="pres">
      <dgm:prSet presAssocID="{B2E84C23-FD84-4DB3-8D23-85CD8B689EA3}" presName="BalanceSpacing" presStyleCnt="0"/>
      <dgm:spPr/>
    </dgm:pt>
    <dgm:pt modelId="{C3DCEBDD-CA2A-4438-809C-45756DC6372D}" type="pres">
      <dgm:prSet presAssocID="{B2E84C23-FD84-4DB3-8D23-85CD8B689EA3}" presName="BalanceSpacing1" presStyleCnt="0"/>
      <dgm:spPr/>
    </dgm:pt>
    <dgm:pt modelId="{EE908C36-5B01-4664-9F1A-2715CD22CD2C}" type="pres">
      <dgm:prSet presAssocID="{C4C2C68D-AEE2-4181-A036-17FAFB61D882}" presName="Accent1Text" presStyleLbl="node1" presStyleIdx="3" presStyleCnt="6"/>
      <dgm:spPr/>
    </dgm:pt>
    <dgm:pt modelId="{325C0792-0331-4CAC-A457-87CDFBB1AFD4}" type="pres">
      <dgm:prSet presAssocID="{C4C2C68D-AEE2-4181-A036-17FAFB61D882}" presName="spaceBetweenRectangles" presStyleCnt="0"/>
      <dgm:spPr/>
    </dgm:pt>
    <dgm:pt modelId="{EE47C2D4-B9C2-4399-A9A3-879E6C36AF8D}" type="pres">
      <dgm:prSet presAssocID="{1E590436-C1C7-40F1-8FE8-FF9E17BFE5F6}" presName="composite" presStyleCnt="0"/>
      <dgm:spPr/>
    </dgm:pt>
    <dgm:pt modelId="{95F96C24-7760-4FCD-9258-243B545BE9AE}" type="pres">
      <dgm:prSet presAssocID="{1E590436-C1C7-40F1-8FE8-FF9E17BFE5F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893C2CE-1779-43FE-B31F-DC6E949FB4DD}" type="pres">
      <dgm:prSet presAssocID="{1E590436-C1C7-40F1-8FE8-FF9E17BFE5F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2DD746E-BDF6-402F-945C-CD4ABEEC6018}" type="pres">
      <dgm:prSet presAssocID="{1E590436-C1C7-40F1-8FE8-FF9E17BFE5F6}" presName="BalanceSpacing" presStyleCnt="0"/>
      <dgm:spPr/>
    </dgm:pt>
    <dgm:pt modelId="{58297D02-C794-4D09-81F0-D4706F5D1283}" type="pres">
      <dgm:prSet presAssocID="{1E590436-C1C7-40F1-8FE8-FF9E17BFE5F6}" presName="BalanceSpacing1" presStyleCnt="0"/>
      <dgm:spPr/>
    </dgm:pt>
    <dgm:pt modelId="{E204C34F-7B87-4EE7-8B79-9399937245CF}" type="pres">
      <dgm:prSet presAssocID="{EA8F6F8D-849B-4F15-9A30-6C6AB64DDD8F}" presName="Accent1Text" presStyleLbl="node1" presStyleIdx="5" presStyleCnt="6"/>
      <dgm:spPr/>
    </dgm:pt>
  </dgm:ptLst>
  <dgm:cxnLst>
    <dgm:cxn modelId="{AFB6A123-6DE9-4C45-AA2E-607BDBD219CF}" type="presOf" srcId="{EA8F6F8D-849B-4F15-9A30-6C6AB64DDD8F}" destId="{E204C34F-7B87-4EE7-8B79-9399937245CF}" srcOrd="0" destOrd="0" presId="urn:microsoft.com/office/officeart/2008/layout/AlternatingHexagons"/>
    <dgm:cxn modelId="{1D802336-303B-452B-B425-506469844F19}" type="presOf" srcId="{3789ED18-961B-4199-BEA4-0C83433811C7}" destId="{59B7F1C9-A232-4B5C-8F8A-AB54826AF6D3}" srcOrd="0" destOrd="0" presId="urn:microsoft.com/office/officeart/2008/layout/AlternatingHexagons"/>
    <dgm:cxn modelId="{4FB61A5D-F59F-466B-89D0-FAEB4BFA445A}" type="presOf" srcId="{1E590436-C1C7-40F1-8FE8-FF9E17BFE5F6}" destId="{95F96C24-7760-4FCD-9258-243B545BE9AE}" srcOrd="0" destOrd="0" presId="urn:microsoft.com/office/officeart/2008/layout/AlternatingHexagons"/>
    <dgm:cxn modelId="{933EC76B-FD4D-418E-8B30-05BC35B74ADE}" type="presOf" srcId="{F108C68C-08D2-484C-963C-1A76E78CD37C}" destId="{C893C2CE-1779-43FE-B31F-DC6E949FB4DD}" srcOrd="0" destOrd="0" presId="urn:microsoft.com/office/officeart/2008/layout/AlternatingHexagons"/>
    <dgm:cxn modelId="{6F861374-A0A4-40DF-8403-6D47C08322A3}" srcId="{B2E84C23-FD84-4DB3-8D23-85CD8B689EA3}" destId="{D815AF9C-9847-485E-932E-A1DE710AC221}" srcOrd="0" destOrd="0" parTransId="{FE134EA7-1EDD-428B-82D7-7ACC3B70E83B}" sibTransId="{0CB920CB-96E1-42AB-A2DF-9143F579A03C}"/>
    <dgm:cxn modelId="{4804BD55-1E54-4CDE-A92E-FBD6C2A51BD8}" srcId="{1E590436-C1C7-40F1-8FE8-FF9E17BFE5F6}" destId="{F108C68C-08D2-484C-963C-1A76E78CD37C}" srcOrd="0" destOrd="0" parTransId="{0698A8FE-0B4A-4C47-A8C6-35453B7C6BF2}" sibTransId="{FE728BB9-B15E-4174-AED0-FBBC155FCF55}"/>
    <dgm:cxn modelId="{B62E8C5A-AF93-4983-8311-E3B754EF9050}" srcId="{FFAA0CFD-9D30-4D3E-8339-E1A7F2A07961}" destId="{ACA173E0-5B68-413C-B7E5-59BA018AEC52}" srcOrd="0" destOrd="0" parTransId="{3BB9897D-A52D-438D-A5A9-F3F31F62DFB5}" sibTransId="{BDA53AF1-00C1-4986-A861-FA893E2B87B5}"/>
    <dgm:cxn modelId="{F23CEB5A-57C7-472F-B3A3-AAD475855808}" srcId="{3789ED18-961B-4199-BEA4-0C83433811C7}" destId="{1E590436-C1C7-40F1-8FE8-FF9E17BFE5F6}" srcOrd="2" destOrd="0" parTransId="{8B39E09D-B9C2-4BB5-966F-1741F73AED8A}" sibTransId="{EA8F6F8D-849B-4F15-9A30-6C6AB64DDD8F}"/>
    <dgm:cxn modelId="{3ADA8E96-68A7-4AE2-9892-6F4C271360F3}" srcId="{3789ED18-961B-4199-BEA4-0C83433811C7}" destId="{FFAA0CFD-9D30-4D3E-8339-E1A7F2A07961}" srcOrd="0" destOrd="0" parTransId="{5AFBC13D-DFDB-43F8-A932-D933A8700EFB}" sibTransId="{76B96670-667B-4E8D-A076-123CFCDFDB47}"/>
    <dgm:cxn modelId="{6AB3AC98-73EB-4FAE-93A4-68FE430D2B28}" type="presOf" srcId="{FFAA0CFD-9D30-4D3E-8339-E1A7F2A07961}" destId="{9E49AC00-7423-4C3B-AC37-378FB79FDE87}" srcOrd="0" destOrd="0" presId="urn:microsoft.com/office/officeart/2008/layout/AlternatingHexagons"/>
    <dgm:cxn modelId="{F879F399-E17B-44EE-BA9C-85BAF263AB6A}" type="presOf" srcId="{D815AF9C-9847-485E-932E-A1DE710AC221}" destId="{11C6986C-0332-4F05-8ED3-EAA1EFD13B09}" srcOrd="0" destOrd="0" presId="urn:microsoft.com/office/officeart/2008/layout/AlternatingHexagons"/>
    <dgm:cxn modelId="{E5F5E3A7-043D-476F-9D45-7973E4E55CFD}" type="presOf" srcId="{ACA173E0-5B68-413C-B7E5-59BA018AEC52}" destId="{8639666B-48E1-4766-9BC5-F6AB7EE878B7}" srcOrd="0" destOrd="0" presId="urn:microsoft.com/office/officeart/2008/layout/AlternatingHexagons"/>
    <dgm:cxn modelId="{7DFE3BBA-C7C0-45DD-9CC6-72B0B4A4CA37}" type="presOf" srcId="{C4C2C68D-AEE2-4181-A036-17FAFB61D882}" destId="{EE908C36-5B01-4664-9F1A-2715CD22CD2C}" srcOrd="0" destOrd="0" presId="urn:microsoft.com/office/officeart/2008/layout/AlternatingHexagons"/>
    <dgm:cxn modelId="{DE23C0BF-8BE5-4741-9C3F-A4E1B4775F87}" srcId="{3789ED18-961B-4199-BEA4-0C83433811C7}" destId="{B2E84C23-FD84-4DB3-8D23-85CD8B689EA3}" srcOrd="1" destOrd="0" parTransId="{B8B4C77F-5C95-49AE-AF1E-C1C361E5D8D6}" sibTransId="{C4C2C68D-AEE2-4181-A036-17FAFB61D882}"/>
    <dgm:cxn modelId="{E08956D4-D597-4150-8C1F-D15E09ED0F67}" type="presOf" srcId="{B2E84C23-FD84-4DB3-8D23-85CD8B689EA3}" destId="{0B17FE0D-23B7-4B04-B8DE-E173AD1FB1FA}" srcOrd="0" destOrd="0" presId="urn:microsoft.com/office/officeart/2008/layout/AlternatingHexagons"/>
    <dgm:cxn modelId="{67720BFC-0B33-47AB-802E-7BFE1ECCA7A3}" type="presOf" srcId="{76B96670-667B-4E8D-A076-123CFCDFDB47}" destId="{BE36C1D2-E284-4AD4-9810-6B97A0800CB7}" srcOrd="0" destOrd="0" presId="urn:microsoft.com/office/officeart/2008/layout/AlternatingHexagons"/>
    <dgm:cxn modelId="{4AFD3644-7CB8-4394-9123-168259F89BEA}" type="presParOf" srcId="{59B7F1C9-A232-4B5C-8F8A-AB54826AF6D3}" destId="{2A7C9F67-C2A5-427C-A199-A04B70A8C011}" srcOrd="0" destOrd="0" presId="urn:microsoft.com/office/officeart/2008/layout/AlternatingHexagons"/>
    <dgm:cxn modelId="{37938754-EAC2-4EB8-A26D-42FF0636B86A}" type="presParOf" srcId="{2A7C9F67-C2A5-427C-A199-A04B70A8C011}" destId="{9E49AC00-7423-4C3B-AC37-378FB79FDE87}" srcOrd="0" destOrd="0" presId="urn:microsoft.com/office/officeart/2008/layout/AlternatingHexagons"/>
    <dgm:cxn modelId="{BBFC1754-A1B9-4476-A661-430993719093}" type="presParOf" srcId="{2A7C9F67-C2A5-427C-A199-A04B70A8C011}" destId="{8639666B-48E1-4766-9BC5-F6AB7EE878B7}" srcOrd="1" destOrd="0" presId="urn:microsoft.com/office/officeart/2008/layout/AlternatingHexagons"/>
    <dgm:cxn modelId="{CC937BC2-9958-461E-BD8F-5706517F69B4}" type="presParOf" srcId="{2A7C9F67-C2A5-427C-A199-A04B70A8C011}" destId="{B6CC1E83-7EF3-416C-8F0A-A07B656BD033}" srcOrd="2" destOrd="0" presId="urn:microsoft.com/office/officeart/2008/layout/AlternatingHexagons"/>
    <dgm:cxn modelId="{45492FD9-DD6B-4500-B2C7-F4FACFEA1C1C}" type="presParOf" srcId="{2A7C9F67-C2A5-427C-A199-A04B70A8C011}" destId="{ECF0498A-A365-4DAD-846D-999F019C8583}" srcOrd="3" destOrd="0" presId="urn:microsoft.com/office/officeart/2008/layout/AlternatingHexagons"/>
    <dgm:cxn modelId="{FA1478D2-6DA7-446D-831A-FD10E5A59AA9}" type="presParOf" srcId="{2A7C9F67-C2A5-427C-A199-A04B70A8C011}" destId="{BE36C1D2-E284-4AD4-9810-6B97A0800CB7}" srcOrd="4" destOrd="0" presId="urn:microsoft.com/office/officeart/2008/layout/AlternatingHexagons"/>
    <dgm:cxn modelId="{2A82394B-E58B-4B47-8461-94977B38EA5F}" type="presParOf" srcId="{59B7F1C9-A232-4B5C-8F8A-AB54826AF6D3}" destId="{2725A027-744B-4952-AB21-2DCF0342CC82}" srcOrd="1" destOrd="0" presId="urn:microsoft.com/office/officeart/2008/layout/AlternatingHexagons"/>
    <dgm:cxn modelId="{973FBF41-92A8-49FF-B141-261C3F2434EE}" type="presParOf" srcId="{59B7F1C9-A232-4B5C-8F8A-AB54826AF6D3}" destId="{C5E6B840-B7F9-4DAF-9A2E-1C405EBBC90F}" srcOrd="2" destOrd="0" presId="urn:microsoft.com/office/officeart/2008/layout/AlternatingHexagons"/>
    <dgm:cxn modelId="{3F85DE00-3E6F-4522-8284-5246E3CF1FD4}" type="presParOf" srcId="{C5E6B840-B7F9-4DAF-9A2E-1C405EBBC90F}" destId="{0B17FE0D-23B7-4B04-B8DE-E173AD1FB1FA}" srcOrd="0" destOrd="0" presId="urn:microsoft.com/office/officeart/2008/layout/AlternatingHexagons"/>
    <dgm:cxn modelId="{8E0A9C65-73B6-4F87-9F4A-52C8FC889AB9}" type="presParOf" srcId="{C5E6B840-B7F9-4DAF-9A2E-1C405EBBC90F}" destId="{11C6986C-0332-4F05-8ED3-EAA1EFD13B09}" srcOrd="1" destOrd="0" presId="urn:microsoft.com/office/officeart/2008/layout/AlternatingHexagons"/>
    <dgm:cxn modelId="{2473F8B0-FEED-4142-A383-F097D9D546A0}" type="presParOf" srcId="{C5E6B840-B7F9-4DAF-9A2E-1C405EBBC90F}" destId="{B681203B-CEF3-4918-A360-F947737C6349}" srcOrd="2" destOrd="0" presId="urn:microsoft.com/office/officeart/2008/layout/AlternatingHexagons"/>
    <dgm:cxn modelId="{D127562A-DD66-42FB-996C-4F048CF3C57D}" type="presParOf" srcId="{C5E6B840-B7F9-4DAF-9A2E-1C405EBBC90F}" destId="{C3DCEBDD-CA2A-4438-809C-45756DC6372D}" srcOrd="3" destOrd="0" presId="urn:microsoft.com/office/officeart/2008/layout/AlternatingHexagons"/>
    <dgm:cxn modelId="{29CAF3F1-546C-4A1A-94A2-DC2AA3490716}" type="presParOf" srcId="{C5E6B840-B7F9-4DAF-9A2E-1C405EBBC90F}" destId="{EE908C36-5B01-4664-9F1A-2715CD22CD2C}" srcOrd="4" destOrd="0" presId="urn:microsoft.com/office/officeart/2008/layout/AlternatingHexagons"/>
    <dgm:cxn modelId="{C88FE3C4-5B03-42C3-A279-E8A770E60699}" type="presParOf" srcId="{59B7F1C9-A232-4B5C-8F8A-AB54826AF6D3}" destId="{325C0792-0331-4CAC-A457-87CDFBB1AFD4}" srcOrd="3" destOrd="0" presId="urn:microsoft.com/office/officeart/2008/layout/AlternatingHexagons"/>
    <dgm:cxn modelId="{68A99EF5-D1E8-4709-BD87-A4835939C459}" type="presParOf" srcId="{59B7F1C9-A232-4B5C-8F8A-AB54826AF6D3}" destId="{EE47C2D4-B9C2-4399-A9A3-879E6C36AF8D}" srcOrd="4" destOrd="0" presId="urn:microsoft.com/office/officeart/2008/layout/AlternatingHexagons"/>
    <dgm:cxn modelId="{D0DFD0C6-6DBF-4D4E-A2A9-666B8B15461C}" type="presParOf" srcId="{EE47C2D4-B9C2-4399-A9A3-879E6C36AF8D}" destId="{95F96C24-7760-4FCD-9258-243B545BE9AE}" srcOrd="0" destOrd="0" presId="urn:microsoft.com/office/officeart/2008/layout/AlternatingHexagons"/>
    <dgm:cxn modelId="{D7E01314-32E9-4D31-94D2-AEB34BFB8CBA}" type="presParOf" srcId="{EE47C2D4-B9C2-4399-A9A3-879E6C36AF8D}" destId="{C893C2CE-1779-43FE-B31F-DC6E949FB4DD}" srcOrd="1" destOrd="0" presId="urn:microsoft.com/office/officeart/2008/layout/AlternatingHexagons"/>
    <dgm:cxn modelId="{32212D2A-A5D4-49AA-A2C8-B81AA6EB5950}" type="presParOf" srcId="{EE47C2D4-B9C2-4399-A9A3-879E6C36AF8D}" destId="{92DD746E-BDF6-402F-945C-CD4ABEEC6018}" srcOrd="2" destOrd="0" presId="urn:microsoft.com/office/officeart/2008/layout/AlternatingHexagons"/>
    <dgm:cxn modelId="{B90AD0A7-E79D-4BA3-BB48-3D4FEA3F77F4}" type="presParOf" srcId="{EE47C2D4-B9C2-4399-A9A3-879E6C36AF8D}" destId="{58297D02-C794-4D09-81F0-D4706F5D1283}" srcOrd="3" destOrd="0" presId="urn:microsoft.com/office/officeart/2008/layout/AlternatingHexagons"/>
    <dgm:cxn modelId="{91B8CF17-DA18-4F48-A3DF-FD35D3C5B7F2}" type="presParOf" srcId="{EE47C2D4-B9C2-4399-A9A3-879E6C36AF8D}" destId="{E204C34F-7B87-4EE7-8B79-9399937245C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DA317-8CF4-498B-8ABF-D384106C4C6A}" type="doc">
      <dgm:prSet loTypeId="urn:microsoft.com/office/officeart/2005/8/layout/bList2" loCatId="list" qsTypeId="urn:microsoft.com/office/officeart/2005/8/quickstyle/3d2" qsCatId="3D" csTypeId="urn:microsoft.com/office/officeart/2005/8/colors/accent1_2" csCatId="accent1" phldr="1"/>
      <dgm:spPr/>
    </dgm:pt>
    <dgm:pt modelId="{DF9D5152-5A8E-43CE-A32F-558B4FFA3B38}">
      <dgm:prSet phldrT="[Text]"/>
      <dgm:spPr/>
      <dgm:t>
        <a:bodyPr/>
        <a:lstStyle/>
        <a:p>
          <a:r>
            <a:rPr lang="bg-BG" dirty="0"/>
            <a:t>Подкрепа за държавите членки</a:t>
          </a:r>
          <a:endParaRPr lang="en-GB" dirty="0"/>
        </a:p>
      </dgm:t>
    </dgm:pt>
    <dgm:pt modelId="{A955632D-142C-442C-9202-DAAF6266E164}" type="parTrans" cxnId="{2BE37C2B-B4E0-440F-A731-6F4DA71A033C}">
      <dgm:prSet/>
      <dgm:spPr/>
      <dgm:t>
        <a:bodyPr/>
        <a:lstStyle/>
        <a:p>
          <a:endParaRPr lang="en-GB"/>
        </a:p>
      </dgm:t>
    </dgm:pt>
    <dgm:pt modelId="{2DB2F7F9-1813-41E3-AE0E-49D7864D4F4D}" type="sibTrans" cxnId="{2BE37C2B-B4E0-440F-A731-6F4DA71A033C}">
      <dgm:prSet/>
      <dgm:spPr/>
      <dgm:t>
        <a:bodyPr/>
        <a:lstStyle/>
        <a:p>
          <a:endParaRPr lang="en-GB"/>
        </a:p>
      </dgm:t>
    </dgm:pt>
    <dgm:pt modelId="{22C43C00-6470-43B9-9D82-A24AA0A771C6}">
      <dgm:prSet phldrT="[Text]"/>
      <dgm:spPr/>
      <dgm:t>
        <a:bodyPr/>
        <a:lstStyle/>
        <a:p>
          <a:r>
            <a:rPr lang="bg-BG" dirty="0"/>
            <a:t>Енергичен импулс за икономиката на ЕС</a:t>
          </a:r>
          <a:endParaRPr lang="en-GB" dirty="0"/>
        </a:p>
      </dgm:t>
    </dgm:pt>
    <dgm:pt modelId="{AE0A637B-D85B-46D6-9B26-5FA729097FC3}" type="parTrans" cxnId="{4B5B04D3-47E7-409B-BFB5-731F88B435E2}">
      <dgm:prSet/>
      <dgm:spPr/>
      <dgm:t>
        <a:bodyPr/>
        <a:lstStyle/>
        <a:p>
          <a:endParaRPr lang="en-GB"/>
        </a:p>
      </dgm:t>
    </dgm:pt>
    <dgm:pt modelId="{B953BA58-5920-43C0-8444-A1A8BA5CD6E4}" type="sibTrans" cxnId="{4B5B04D3-47E7-409B-BFB5-731F88B435E2}">
      <dgm:prSet/>
      <dgm:spPr/>
      <dgm:t>
        <a:bodyPr/>
        <a:lstStyle/>
        <a:p>
          <a:endParaRPr lang="en-GB"/>
        </a:p>
      </dgm:t>
    </dgm:pt>
    <dgm:pt modelId="{E8D8080D-CDC1-47BD-B37F-C086231723FB}">
      <dgm:prSet phldrT="[Text]"/>
      <dgm:spPr/>
      <dgm:t>
        <a:bodyPr/>
        <a:lstStyle/>
        <a:p>
          <a:r>
            <a:rPr lang="bg-BG" dirty="0"/>
            <a:t>Извличане на поуки</a:t>
          </a:r>
          <a:endParaRPr lang="en-GB" dirty="0"/>
        </a:p>
      </dgm:t>
    </dgm:pt>
    <dgm:pt modelId="{9578CC78-546A-4521-B17E-7F5EAC87DDAD}" type="parTrans" cxnId="{6F4D0963-AEA8-432D-B0E1-AD4925414052}">
      <dgm:prSet/>
      <dgm:spPr/>
      <dgm:t>
        <a:bodyPr/>
        <a:lstStyle/>
        <a:p>
          <a:endParaRPr lang="en-GB"/>
        </a:p>
      </dgm:t>
    </dgm:pt>
    <dgm:pt modelId="{F17B6DC1-9FC3-49A0-BE6D-9DB28B1137B0}" type="sibTrans" cxnId="{6F4D0963-AEA8-432D-B0E1-AD4925414052}">
      <dgm:prSet/>
      <dgm:spPr/>
      <dgm:t>
        <a:bodyPr/>
        <a:lstStyle/>
        <a:p>
          <a:endParaRPr lang="en-GB"/>
        </a:p>
      </dgm:t>
    </dgm:pt>
    <dgm:pt modelId="{6C2D9624-1ABE-4BEB-B63B-BC7DD326B766}">
      <dgm:prSet/>
      <dgm:spPr/>
      <dgm:t>
        <a:bodyPr/>
        <a:lstStyle/>
        <a:p>
          <a:r>
            <a:rPr lang="bg-BG" dirty="0"/>
            <a:t>Инвестиции и реформи</a:t>
          </a:r>
          <a:endParaRPr lang="en-GB" dirty="0"/>
        </a:p>
      </dgm:t>
    </dgm:pt>
    <dgm:pt modelId="{AF60F0BA-E632-4CD9-8A9B-BCBC6508AAFE}" type="parTrans" cxnId="{E180D424-3386-4B23-80B1-071D50B0F4AA}">
      <dgm:prSet/>
      <dgm:spPr/>
      <dgm:t>
        <a:bodyPr/>
        <a:lstStyle/>
        <a:p>
          <a:endParaRPr lang="en-GB"/>
        </a:p>
      </dgm:t>
    </dgm:pt>
    <dgm:pt modelId="{BE0D4365-A108-4D3E-B3E0-7336A27A5E8D}" type="sibTrans" cxnId="{E180D424-3386-4B23-80B1-071D50B0F4AA}">
      <dgm:prSet/>
      <dgm:spPr/>
      <dgm:t>
        <a:bodyPr/>
        <a:lstStyle/>
        <a:p>
          <a:endParaRPr lang="en-GB"/>
        </a:p>
      </dgm:t>
    </dgm:pt>
    <dgm:pt modelId="{D8D87F31-56DB-41FD-8ED5-05C65CB5C4FA}">
      <dgm:prSet/>
      <dgm:spPr/>
      <dgm:t>
        <a:bodyPr/>
        <a:lstStyle/>
        <a:p>
          <a:r>
            <a:rPr lang="en-GB" dirty="0"/>
            <a:t>REACT-EU</a:t>
          </a:r>
        </a:p>
      </dgm:t>
    </dgm:pt>
    <dgm:pt modelId="{893645C0-B996-48E8-8A1E-68907F7FD9FD}" type="parTrans" cxnId="{0CAC4C7F-DF53-4324-942A-4DE2327B8EE1}">
      <dgm:prSet/>
      <dgm:spPr/>
      <dgm:t>
        <a:bodyPr/>
        <a:lstStyle/>
        <a:p>
          <a:endParaRPr lang="en-GB"/>
        </a:p>
      </dgm:t>
    </dgm:pt>
    <dgm:pt modelId="{F07251B1-767B-460B-88C7-A11FD278E1A4}" type="sibTrans" cxnId="{0CAC4C7F-DF53-4324-942A-4DE2327B8EE1}">
      <dgm:prSet/>
      <dgm:spPr/>
      <dgm:t>
        <a:bodyPr/>
        <a:lstStyle/>
        <a:p>
          <a:endParaRPr lang="en-GB"/>
        </a:p>
      </dgm:t>
    </dgm:pt>
    <dgm:pt modelId="{4515CC1D-FE76-46AF-94B5-7D5664D6EA0A}">
      <dgm:prSet/>
      <dgm:spPr/>
      <dgm:t>
        <a:bodyPr/>
        <a:lstStyle/>
        <a:p>
          <a:r>
            <a:rPr lang="bg-BG" dirty="0"/>
            <a:t>Фонд за справедлив преход</a:t>
          </a:r>
          <a:endParaRPr lang="en-GB" dirty="0"/>
        </a:p>
      </dgm:t>
    </dgm:pt>
    <dgm:pt modelId="{B59BE1E8-898E-4CA9-876C-EEED76AB4962}" type="parTrans" cxnId="{3463C92B-FA1F-4515-8F55-0CF4B8289167}">
      <dgm:prSet/>
      <dgm:spPr/>
      <dgm:t>
        <a:bodyPr/>
        <a:lstStyle/>
        <a:p>
          <a:endParaRPr lang="en-GB"/>
        </a:p>
      </dgm:t>
    </dgm:pt>
    <dgm:pt modelId="{6448DDF2-D1E3-47FF-9F3E-D75BE5B8CC27}" type="sibTrans" cxnId="{3463C92B-FA1F-4515-8F55-0CF4B8289167}">
      <dgm:prSet/>
      <dgm:spPr/>
      <dgm:t>
        <a:bodyPr/>
        <a:lstStyle/>
        <a:p>
          <a:endParaRPr lang="en-GB"/>
        </a:p>
      </dgm:t>
    </dgm:pt>
    <dgm:pt modelId="{A761FA2E-3DB7-4977-A549-62D7761D251C}">
      <dgm:prSet/>
      <dgm:spPr/>
      <dgm:t>
        <a:bodyPr/>
        <a:lstStyle/>
        <a:p>
          <a:r>
            <a:rPr lang="bg-BG" dirty="0"/>
            <a:t>Европейски земеделски фонд</a:t>
          </a:r>
          <a:endParaRPr lang="en-GB" dirty="0"/>
        </a:p>
      </dgm:t>
    </dgm:pt>
    <dgm:pt modelId="{A5147A2D-8F1E-41EE-8B7F-74957A3E371F}" type="parTrans" cxnId="{0C0F47ED-1AF6-40EE-B9F5-347E8CA954B1}">
      <dgm:prSet/>
      <dgm:spPr/>
      <dgm:t>
        <a:bodyPr/>
        <a:lstStyle/>
        <a:p>
          <a:endParaRPr lang="en-GB"/>
        </a:p>
      </dgm:t>
    </dgm:pt>
    <dgm:pt modelId="{557B2F1B-438B-4DFD-8C0B-00788356FBF0}" type="sibTrans" cxnId="{0C0F47ED-1AF6-40EE-B9F5-347E8CA954B1}">
      <dgm:prSet/>
      <dgm:spPr/>
      <dgm:t>
        <a:bodyPr/>
        <a:lstStyle/>
        <a:p>
          <a:endParaRPr lang="en-GB"/>
        </a:p>
      </dgm:t>
    </dgm:pt>
    <dgm:pt modelId="{66B31A1C-5C9E-4C46-BEB9-F5FBB2634A2C}">
      <dgm:prSet/>
      <dgm:spPr/>
      <dgm:t>
        <a:bodyPr/>
        <a:lstStyle/>
        <a:p>
          <a:r>
            <a:rPr lang="bg-BG" dirty="0"/>
            <a:t>Стимулиране на частните инвестиции</a:t>
          </a:r>
          <a:endParaRPr lang="en-GB" dirty="0"/>
        </a:p>
      </dgm:t>
    </dgm:pt>
    <dgm:pt modelId="{CDFB4B26-D519-4072-9ACD-8B675F1A62E9}" type="parTrans" cxnId="{2B1F564B-0236-4F1E-AE5E-73943634B635}">
      <dgm:prSet/>
      <dgm:spPr/>
      <dgm:t>
        <a:bodyPr/>
        <a:lstStyle/>
        <a:p>
          <a:endParaRPr lang="en-GB"/>
        </a:p>
      </dgm:t>
    </dgm:pt>
    <dgm:pt modelId="{971DCCA9-64C5-41F0-933B-529F6BBF2942}" type="sibTrans" cxnId="{2B1F564B-0236-4F1E-AE5E-73943634B635}">
      <dgm:prSet/>
      <dgm:spPr/>
      <dgm:t>
        <a:bodyPr/>
        <a:lstStyle/>
        <a:p>
          <a:endParaRPr lang="en-GB"/>
        </a:p>
      </dgm:t>
    </dgm:pt>
    <dgm:pt modelId="{B136B956-1A79-4752-B8C6-45FAB0F482A1}">
      <dgm:prSet/>
      <dgm:spPr/>
      <dgm:t>
        <a:bodyPr/>
        <a:lstStyle/>
        <a:p>
          <a:r>
            <a:rPr lang="bg-BG" dirty="0"/>
            <a:t>Инструмент за подкрепа на платежоспособността</a:t>
          </a:r>
          <a:endParaRPr lang="en-GB" dirty="0"/>
        </a:p>
      </dgm:t>
    </dgm:pt>
    <dgm:pt modelId="{8FBE0EF9-471B-4368-80DD-1D4CC694E422}" type="parTrans" cxnId="{6DD58216-BC49-47AA-8C7C-11E88EA5E3F8}">
      <dgm:prSet/>
      <dgm:spPr/>
      <dgm:t>
        <a:bodyPr/>
        <a:lstStyle/>
        <a:p>
          <a:endParaRPr lang="en-GB"/>
        </a:p>
      </dgm:t>
    </dgm:pt>
    <dgm:pt modelId="{10ECE30F-0DE7-4088-A631-42D10084C70C}" type="sibTrans" cxnId="{6DD58216-BC49-47AA-8C7C-11E88EA5E3F8}">
      <dgm:prSet/>
      <dgm:spPr/>
      <dgm:t>
        <a:bodyPr/>
        <a:lstStyle/>
        <a:p>
          <a:endParaRPr lang="en-GB"/>
        </a:p>
      </dgm:t>
    </dgm:pt>
    <dgm:pt modelId="{16616AE9-F877-41C8-B1C5-7BFDB9FF12D5}">
      <dgm:prSet/>
      <dgm:spPr/>
      <dgm:t>
        <a:bodyPr/>
        <a:lstStyle/>
        <a:p>
          <a:r>
            <a:rPr lang="en-GB" dirty="0"/>
            <a:t>InvestEU</a:t>
          </a:r>
        </a:p>
      </dgm:t>
    </dgm:pt>
    <dgm:pt modelId="{65EECC2E-1265-4D1F-BA5A-194D9ADB7BDD}" type="parTrans" cxnId="{1EA5DD59-8BF1-496E-A7E2-57BAA1D3CAFB}">
      <dgm:prSet/>
      <dgm:spPr/>
      <dgm:t>
        <a:bodyPr/>
        <a:lstStyle/>
        <a:p>
          <a:endParaRPr lang="en-GB"/>
        </a:p>
      </dgm:t>
    </dgm:pt>
    <dgm:pt modelId="{350EE01D-C2D0-407C-9E61-A87B578D1C47}" type="sibTrans" cxnId="{1EA5DD59-8BF1-496E-A7E2-57BAA1D3CAFB}">
      <dgm:prSet/>
      <dgm:spPr/>
      <dgm:t>
        <a:bodyPr/>
        <a:lstStyle/>
        <a:p>
          <a:endParaRPr lang="en-GB"/>
        </a:p>
      </dgm:t>
    </dgm:pt>
    <dgm:pt modelId="{318BA05E-6C4B-49A5-91ED-CCA91DC39B45}">
      <dgm:prSet/>
      <dgm:spPr/>
      <dgm:t>
        <a:bodyPr/>
        <a:lstStyle/>
        <a:p>
          <a:r>
            <a:rPr lang="bg-BG" dirty="0"/>
            <a:t>Инструмент за стратегически инвестиции</a:t>
          </a:r>
          <a:endParaRPr lang="en-GB" dirty="0"/>
        </a:p>
      </dgm:t>
    </dgm:pt>
    <dgm:pt modelId="{1246986F-D8B8-439C-9951-ABED146B7A0B}" type="parTrans" cxnId="{8BFD7D4B-8223-4E42-B4BB-1DC953241728}">
      <dgm:prSet/>
      <dgm:spPr/>
      <dgm:t>
        <a:bodyPr/>
        <a:lstStyle/>
        <a:p>
          <a:endParaRPr lang="en-GB"/>
        </a:p>
      </dgm:t>
    </dgm:pt>
    <dgm:pt modelId="{568CC3A2-0B4C-40E2-AE53-2DA0B05E453C}" type="sibTrans" cxnId="{8BFD7D4B-8223-4E42-B4BB-1DC953241728}">
      <dgm:prSet/>
      <dgm:spPr/>
      <dgm:t>
        <a:bodyPr/>
        <a:lstStyle/>
        <a:p>
          <a:endParaRPr lang="en-GB"/>
        </a:p>
      </dgm:t>
    </dgm:pt>
    <dgm:pt modelId="{F10B342D-4C97-49C5-BE51-DB91D54AD7FA}">
      <dgm:prSet/>
      <dgm:spPr/>
      <dgm:t>
        <a:bodyPr/>
        <a:lstStyle/>
        <a:p>
          <a:r>
            <a:rPr lang="en-GB" dirty="0"/>
            <a:t>EU4Health</a:t>
          </a:r>
        </a:p>
      </dgm:t>
    </dgm:pt>
    <dgm:pt modelId="{0A74B6D4-F0C8-4AD2-9718-905BCA95BFEF}" type="parTrans" cxnId="{22CD59E4-899D-4DEA-A74D-9DF830821E16}">
      <dgm:prSet/>
      <dgm:spPr/>
      <dgm:t>
        <a:bodyPr/>
        <a:lstStyle/>
        <a:p>
          <a:endParaRPr lang="en-GB"/>
        </a:p>
      </dgm:t>
    </dgm:pt>
    <dgm:pt modelId="{A6C92E00-DE51-4FDF-9AB8-2F3DF7AB8681}" type="sibTrans" cxnId="{22CD59E4-899D-4DEA-A74D-9DF830821E16}">
      <dgm:prSet/>
      <dgm:spPr/>
      <dgm:t>
        <a:bodyPr/>
        <a:lstStyle/>
        <a:p>
          <a:endParaRPr lang="en-GB"/>
        </a:p>
      </dgm:t>
    </dgm:pt>
    <dgm:pt modelId="{79FFA3EC-3AB2-4752-BAA1-2447BB1B0A6C}">
      <dgm:prSet/>
      <dgm:spPr/>
      <dgm:t>
        <a:bodyPr/>
        <a:lstStyle/>
        <a:p>
          <a:r>
            <a:rPr lang="en-GB" dirty="0"/>
            <a:t>RescEU</a:t>
          </a:r>
        </a:p>
      </dgm:t>
    </dgm:pt>
    <dgm:pt modelId="{DCB72852-6673-4F04-92B0-FC7BF5C37083}" type="parTrans" cxnId="{E70F3D0C-33ED-4263-8549-980AA1ACCF9C}">
      <dgm:prSet/>
      <dgm:spPr/>
      <dgm:t>
        <a:bodyPr/>
        <a:lstStyle/>
        <a:p>
          <a:endParaRPr lang="en-GB"/>
        </a:p>
      </dgm:t>
    </dgm:pt>
    <dgm:pt modelId="{847BFA47-34B7-4B0B-9A3C-345E6989FFD7}" type="sibTrans" cxnId="{E70F3D0C-33ED-4263-8549-980AA1ACCF9C}">
      <dgm:prSet/>
      <dgm:spPr/>
      <dgm:t>
        <a:bodyPr/>
        <a:lstStyle/>
        <a:p>
          <a:endParaRPr lang="en-GB"/>
        </a:p>
      </dgm:t>
    </dgm:pt>
    <dgm:pt modelId="{3343E91B-D854-43D9-82B3-BD834EDD9B97}">
      <dgm:prSet/>
      <dgm:spPr/>
      <dgm:t>
        <a:bodyPr/>
        <a:lstStyle/>
        <a:p>
          <a:r>
            <a:rPr lang="bg-BG" dirty="0"/>
            <a:t>„Хоризонт Европа“</a:t>
          </a:r>
          <a:endParaRPr lang="en-GB" dirty="0"/>
        </a:p>
      </dgm:t>
    </dgm:pt>
    <dgm:pt modelId="{09F54657-817A-4F93-960C-3C073A9B5E45}" type="parTrans" cxnId="{8285C631-8A1F-454B-AEBD-1332B83E5817}">
      <dgm:prSet/>
      <dgm:spPr/>
      <dgm:t>
        <a:bodyPr/>
        <a:lstStyle/>
        <a:p>
          <a:endParaRPr lang="en-GB"/>
        </a:p>
      </dgm:t>
    </dgm:pt>
    <dgm:pt modelId="{AF525A94-B7ED-49BD-90DE-26FA22820F17}" type="sibTrans" cxnId="{8285C631-8A1F-454B-AEBD-1332B83E5817}">
      <dgm:prSet/>
      <dgm:spPr/>
      <dgm:t>
        <a:bodyPr/>
        <a:lstStyle/>
        <a:p>
          <a:endParaRPr lang="en-GB"/>
        </a:p>
      </dgm:t>
    </dgm:pt>
    <dgm:pt modelId="{368C1E2E-ECF8-4284-9581-F10DF8E84B70}">
      <dgm:prSet/>
      <dgm:spPr/>
      <dgm:t>
        <a:bodyPr/>
        <a:lstStyle/>
        <a:p>
          <a:r>
            <a:rPr lang="bg-BG" dirty="0"/>
            <a:t>Външна дейност</a:t>
          </a:r>
          <a:endParaRPr lang="en-GB" dirty="0"/>
        </a:p>
      </dgm:t>
    </dgm:pt>
    <dgm:pt modelId="{9EB8E378-F458-4ED3-A3CF-C0F2F8E30022}" type="parTrans" cxnId="{58E1A3F2-FC10-462B-8F22-D436E6008EF7}">
      <dgm:prSet/>
      <dgm:spPr/>
      <dgm:t>
        <a:bodyPr/>
        <a:lstStyle/>
        <a:p>
          <a:endParaRPr lang="en-GB"/>
        </a:p>
      </dgm:t>
    </dgm:pt>
    <dgm:pt modelId="{90816E2F-566E-4877-86BD-42F7AA531AF1}" type="sibTrans" cxnId="{58E1A3F2-FC10-462B-8F22-D436E6008EF7}">
      <dgm:prSet/>
      <dgm:spPr/>
      <dgm:t>
        <a:bodyPr/>
        <a:lstStyle/>
        <a:p>
          <a:endParaRPr lang="en-GB"/>
        </a:p>
      </dgm:t>
    </dgm:pt>
    <dgm:pt modelId="{8EA38F65-F9EE-40F8-BDB1-A2849450F85B}">
      <dgm:prSet/>
      <dgm:spPr/>
      <dgm:t>
        <a:bodyPr/>
        <a:lstStyle/>
        <a:p>
          <a:endParaRPr lang="en-GB" dirty="0"/>
        </a:p>
      </dgm:t>
    </dgm:pt>
    <dgm:pt modelId="{8C212EF5-7ACF-4310-AB17-2F138A601BC1}" type="parTrans" cxnId="{368353F7-B28D-4514-A521-45E3284ABA97}">
      <dgm:prSet/>
      <dgm:spPr/>
      <dgm:t>
        <a:bodyPr/>
        <a:lstStyle/>
        <a:p>
          <a:endParaRPr lang="en-GB"/>
        </a:p>
      </dgm:t>
    </dgm:pt>
    <dgm:pt modelId="{6F0C22E7-05EB-4506-9BDD-A23773E24DE1}" type="sibTrans" cxnId="{368353F7-B28D-4514-A521-45E3284ABA97}">
      <dgm:prSet/>
      <dgm:spPr/>
      <dgm:t>
        <a:bodyPr/>
        <a:lstStyle/>
        <a:p>
          <a:endParaRPr lang="en-GB"/>
        </a:p>
      </dgm:t>
    </dgm:pt>
    <dgm:pt modelId="{18C664C3-3DD4-42EC-8A30-CA2E5CAD4654}" type="pres">
      <dgm:prSet presAssocID="{4DEDA317-8CF4-498B-8ABF-D384106C4C6A}" presName="diagram" presStyleCnt="0">
        <dgm:presLayoutVars>
          <dgm:dir/>
          <dgm:animLvl val="lvl"/>
          <dgm:resizeHandles val="exact"/>
        </dgm:presLayoutVars>
      </dgm:prSet>
      <dgm:spPr/>
    </dgm:pt>
    <dgm:pt modelId="{7082D0A5-4BDB-421F-9B12-B7111722B4C4}" type="pres">
      <dgm:prSet presAssocID="{DF9D5152-5A8E-43CE-A32F-558B4FFA3B38}" presName="compNode" presStyleCnt="0"/>
      <dgm:spPr/>
    </dgm:pt>
    <dgm:pt modelId="{D86B6024-F42F-41C3-8F47-3642DAA75008}" type="pres">
      <dgm:prSet presAssocID="{DF9D5152-5A8E-43CE-A32F-558B4FFA3B38}" presName="childRect" presStyleLbl="bgAcc1" presStyleIdx="0" presStyleCnt="3">
        <dgm:presLayoutVars>
          <dgm:bulletEnabled val="1"/>
        </dgm:presLayoutVars>
      </dgm:prSet>
      <dgm:spPr/>
    </dgm:pt>
    <dgm:pt modelId="{C3DBA0CA-E2EC-41B4-89CC-388E1D10EAD2}" type="pres">
      <dgm:prSet presAssocID="{DF9D5152-5A8E-43CE-A32F-558B4FFA3B3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B74742-F7D9-4495-AD7F-0978D5C94CEC}" type="pres">
      <dgm:prSet presAssocID="{DF9D5152-5A8E-43CE-A32F-558B4FFA3B38}" presName="parentRect" presStyleLbl="alignNode1" presStyleIdx="0" presStyleCnt="3"/>
      <dgm:spPr/>
    </dgm:pt>
    <dgm:pt modelId="{CFB9C26A-C58C-4C2D-A49F-5368D2CE16B1}" type="pres">
      <dgm:prSet presAssocID="{DF9D5152-5A8E-43CE-A32F-558B4FFA3B38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CA746D6-C5A3-4F65-94ED-345769E83B2A}" type="pres">
      <dgm:prSet presAssocID="{2DB2F7F9-1813-41E3-AE0E-49D7864D4F4D}" presName="sibTrans" presStyleLbl="sibTrans2D1" presStyleIdx="0" presStyleCnt="0"/>
      <dgm:spPr/>
    </dgm:pt>
    <dgm:pt modelId="{1399185D-B353-47E3-9A58-37FE8C220EFB}" type="pres">
      <dgm:prSet presAssocID="{22C43C00-6470-43B9-9D82-A24AA0A771C6}" presName="compNode" presStyleCnt="0"/>
      <dgm:spPr/>
    </dgm:pt>
    <dgm:pt modelId="{8942EED2-8988-4F6C-923C-C7BA128CECF1}" type="pres">
      <dgm:prSet presAssocID="{22C43C00-6470-43B9-9D82-A24AA0A771C6}" presName="childRect" presStyleLbl="bgAcc1" presStyleIdx="1" presStyleCnt="3">
        <dgm:presLayoutVars>
          <dgm:bulletEnabled val="1"/>
        </dgm:presLayoutVars>
      </dgm:prSet>
      <dgm:spPr/>
    </dgm:pt>
    <dgm:pt modelId="{B22BFF2D-9A1D-4ADF-8A5F-3EEACBC48B52}" type="pres">
      <dgm:prSet presAssocID="{22C43C00-6470-43B9-9D82-A24AA0A771C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0655138-0D7F-4DAB-9C84-DB96246AAB9E}" type="pres">
      <dgm:prSet presAssocID="{22C43C00-6470-43B9-9D82-A24AA0A771C6}" presName="parentRect" presStyleLbl="alignNode1" presStyleIdx="1" presStyleCnt="3"/>
      <dgm:spPr/>
    </dgm:pt>
    <dgm:pt modelId="{C8A8F624-8B02-4E16-A3BF-A8E53F94AE20}" type="pres">
      <dgm:prSet presAssocID="{22C43C00-6470-43B9-9D82-A24AA0A771C6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4926D4A-4792-479B-83CE-47270A939FF4}" type="pres">
      <dgm:prSet presAssocID="{B953BA58-5920-43C0-8444-A1A8BA5CD6E4}" presName="sibTrans" presStyleLbl="sibTrans2D1" presStyleIdx="0" presStyleCnt="0"/>
      <dgm:spPr/>
    </dgm:pt>
    <dgm:pt modelId="{64B86AC5-4F44-41FE-AFD2-622DF0FDBFA7}" type="pres">
      <dgm:prSet presAssocID="{E8D8080D-CDC1-47BD-B37F-C086231723FB}" presName="compNode" presStyleCnt="0"/>
      <dgm:spPr/>
    </dgm:pt>
    <dgm:pt modelId="{50EAB296-0068-4EAA-878B-9FDB54B4FDDF}" type="pres">
      <dgm:prSet presAssocID="{E8D8080D-CDC1-47BD-B37F-C086231723FB}" presName="childRect" presStyleLbl="bgAcc1" presStyleIdx="2" presStyleCnt="3">
        <dgm:presLayoutVars>
          <dgm:bulletEnabled val="1"/>
        </dgm:presLayoutVars>
      </dgm:prSet>
      <dgm:spPr/>
    </dgm:pt>
    <dgm:pt modelId="{451C6263-9FD5-44DD-AA9D-844DD932D903}" type="pres">
      <dgm:prSet presAssocID="{E8D8080D-CDC1-47BD-B37F-C086231723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F23B77-D64C-4FA8-AB8C-97B163EBCF52}" type="pres">
      <dgm:prSet presAssocID="{E8D8080D-CDC1-47BD-B37F-C086231723FB}" presName="parentRect" presStyleLbl="alignNode1" presStyleIdx="2" presStyleCnt="3"/>
      <dgm:spPr/>
    </dgm:pt>
    <dgm:pt modelId="{9359ED43-8063-4F3B-AEDD-647AB37BDD8C}" type="pres">
      <dgm:prSet presAssocID="{E8D8080D-CDC1-47BD-B37F-C086231723FB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9D3D50A-907F-40A9-96B1-D0C4E6EBEF08}" type="presOf" srcId="{4DEDA317-8CF4-498B-8ABF-D384106C4C6A}" destId="{18C664C3-3DD4-42EC-8A30-CA2E5CAD4654}" srcOrd="0" destOrd="0" presId="urn:microsoft.com/office/officeart/2005/8/layout/bList2"/>
    <dgm:cxn modelId="{2F7E0F0B-6744-49D4-8F75-5755628C15C3}" type="presOf" srcId="{D8D87F31-56DB-41FD-8ED5-05C65CB5C4FA}" destId="{D86B6024-F42F-41C3-8F47-3642DAA75008}" srcOrd="0" destOrd="1" presId="urn:microsoft.com/office/officeart/2005/8/layout/bList2"/>
    <dgm:cxn modelId="{E70F3D0C-33ED-4263-8549-980AA1ACCF9C}" srcId="{E8D8080D-CDC1-47BD-B37F-C086231723FB}" destId="{79FFA3EC-3AB2-4752-BAA1-2447BB1B0A6C}" srcOrd="1" destOrd="0" parTransId="{DCB72852-6673-4F04-92B0-FC7BF5C37083}" sibTransId="{847BFA47-34B7-4B0B-9A3C-345E6989FFD7}"/>
    <dgm:cxn modelId="{53433F11-2DA0-4D63-8192-1DE796646F22}" type="presOf" srcId="{66B31A1C-5C9E-4C46-BEB9-F5FBB2634A2C}" destId="{8942EED2-8988-4F6C-923C-C7BA128CECF1}" srcOrd="0" destOrd="0" presId="urn:microsoft.com/office/officeart/2005/8/layout/bList2"/>
    <dgm:cxn modelId="{0433FF14-3624-4955-A987-78A4199B36C2}" type="presOf" srcId="{79FFA3EC-3AB2-4752-BAA1-2447BB1B0A6C}" destId="{50EAB296-0068-4EAA-878B-9FDB54B4FDDF}" srcOrd="0" destOrd="1" presId="urn:microsoft.com/office/officeart/2005/8/layout/bList2"/>
    <dgm:cxn modelId="{26216615-3238-432E-9CEA-C2754E8A94A7}" type="presOf" srcId="{368C1E2E-ECF8-4284-9581-F10DF8E84B70}" destId="{50EAB296-0068-4EAA-878B-9FDB54B4FDDF}" srcOrd="0" destOrd="3" presId="urn:microsoft.com/office/officeart/2005/8/layout/bList2"/>
    <dgm:cxn modelId="{6DD58216-BC49-47AA-8C7C-11E88EA5E3F8}" srcId="{22C43C00-6470-43B9-9D82-A24AA0A771C6}" destId="{B136B956-1A79-4752-B8C6-45FAB0F482A1}" srcOrd="1" destOrd="0" parTransId="{8FBE0EF9-471B-4368-80DD-1D4CC694E422}" sibTransId="{10ECE30F-0DE7-4088-A631-42D10084C70C}"/>
    <dgm:cxn modelId="{E180D424-3386-4B23-80B1-071D50B0F4AA}" srcId="{DF9D5152-5A8E-43CE-A32F-558B4FFA3B38}" destId="{6C2D9624-1ABE-4BEB-B63B-BC7DD326B766}" srcOrd="0" destOrd="0" parTransId="{AF60F0BA-E632-4CD9-8A9B-BCBC6508AAFE}" sibTransId="{BE0D4365-A108-4D3E-B3E0-7336A27A5E8D}"/>
    <dgm:cxn modelId="{4800A225-F156-4970-B413-D8847A885988}" type="presOf" srcId="{E8D8080D-CDC1-47BD-B37F-C086231723FB}" destId="{451C6263-9FD5-44DD-AA9D-844DD932D903}" srcOrd="0" destOrd="0" presId="urn:microsoft.com/office/officeart/2005/8/layout/bList2"/>
    <dgm:cxn modelId="{2BE37C2B-B4E0-440F-A731-6F4DA71A033C}" srcId="{4DEDA317-8CF4-498B-8ABF-D384106C4C6A}" destId="{DF9D5152-5A8E-43CE-A32F-558B4FFA3B38}" srcOrd="0" destOrd="0" parTransId="{A955632D-142C-442C-9202-DAAF6266E164}" sibTransId="{2DB2F7F9-1813-41E3-AE0E-49D7864D4F4D}"/>
    <dgm:cxn modelId="{3463C92B-FA1F-4515-8F55-0CF4B8289167}" srcId="{DF9D5152-5A8E-43CE-A32F-558B4FFA3B38}" destId="{4515CC1D-FE76-46AF-94B5-7D5664D6EA0A}" srcOrd="2" destOrd="0" parTransId="{B59BE1E8-898E-4CA9-876C-EEED76AB4962}" sibTransId="{6448DDF2-D1E3-47FF-9F3E-D75BE5B8CC27}"/>
    <dgm:cxn modelId="{23E1792E-1EE6-474F-BC04-DE5908C9FBFC}" type="presOf" srcId="{22C43C00-6470-43B9-9D82-A24AA0A771C6}" destId="{60655138-0D7F-4DAB-9C84-DB96246AAB9E}" srcOrd="1" destOrd="0" presId="urn:microsoft.com/office/officeart/2005/8/layout/bList2"/>
    <dgm:cxn modelId="{8285C631-8A1F-454B-AEBD-1332B83E5817}" srcId="{E8D8080D-CDC1-47BD-B37F-C086231723FB}" destId="{3343E91B-D854-43D9-82B3-BD834EDD9B97}" srcOrd="2" destOrd="0" parTransId="{09F54657-817A-4F93-960C-3C073A9B5E45}" sibTransId="{AF525A94-B7ED-49BD-90DE-26FA22820F17}"/>
    <dgm:cxn modelId="{1C85225E-CE05-48B0-9254-872B23C90D7A}" type="presOf" srcId="{2DB2F7F9-1813-41E3-AE0E-49D7864D4F4D}" destId="{ACA746D6-C5A3-4F65-94ED-345769E83B2A}" srcOrd="0" destOrd="0" presId="urn:microsoft.com/office/officeart/2005/8/layout/bList2"/>
    <dgm:cxn modelId="{6F4D0963-AEA8-432D-B0E1-AD4925414052}" srcId="{4DEDA317-8CF4-498B-8ABF-D384106C4C6A}" destId="{E8D8080D-CDC1-47BD-B37F-C086231723FB}" srcOrd="2" destOrd="0" parTransId="{9578CC78-546A-4521-B17E-7F5EAC87DDAD}" sibTransId="{F17B6DC1-9FC3-49A0-BE6D-9DB28B1137B0}"/>
    <dgm:cxn modelId="{F3DA5063-E1C5-4CBB-AA1A-5CE88FDB26F1}" type="presOf" srcId="{16616AE9-F877-41C8-B1C5-7BFDB9FF12D5}" destId="{8942EED2-8988-4F6C-923C-C7BA128CECF1}" srcOrd="0" destOrd="2" presId="urn:microsoft.com/office/officeart/2005/8/layout/bList2"/>
    <dgm:cxn modelId="{2B1F564B-0236-4F1E-AE5E-73943634B635}" srcId="{22C43C00-6470-43B9-9D82-A24AA0A771C6}" destId="{66B31A1C-5C9E-4C46-BEB9-F5FBB2634A2C}" srcOrd="0" destOrd="0" parTransId="{CDFB4B26-D519-4072-9ACD-8B675F1A62E9}" sibTransId="{971DCCA9-64C5-41F0-933B-529F6BBF2942}"/>
    <dgm:cxn modelId="{8BFD7D4B-8223-4E42-B4BB-1DC953241728}" srcId="{22C43C00-6470-43B9-9D82-A24AA0A771C6}" destId="{318BA05E-6C4B-49A5-91ED-CCA91DC39B45}" srcOrd="3" destOrd="0" parTransId="{1246986F-D8B8-439C-9951-ABED146B7A0B}" sibTransId="{568CC3A2-0B4C-40E2-AE53-2DA0B05E453C}"/>
    <dgm:cxn modelId="{E5376770-B2E3-43DE-9F34-04C6C6A7881C}" type="presOf" srcId="{22C43C00-6470-43B9-9D82-A24AA0A771C6}" destId="{B22BFF2D-9A1D-4ADF-8A5F-3EEACBC48B52}" srcOrd="0" destOrd="0" presId="urn:microsoft.com/office/officeart/2005/8/layout/bList2"/>
    <dgm:cxn modelId="{DCD57373-3B73-4809-8E43-978B76F64533}" type="presOf" srcId="{318BA05E-6C4B-49A5-91ED-CCA91DC39B45}" destId="{8942EED2-8988-4F6C-923C-C7BA128CECF1}" srcOrd="0" destOrd="3" presId="urn:microsoft.com/office/officeart/2005/8/layout/bList2"/>
    <dgm:cxn modelId="{624CA557-2095-4DED-A967-1BE71BE85862}" type="presOf" srcId="{B953BA58-5920-43C0-8444-A1A8BA5CD6E4}" destId="{C4926D4A-4792-479B-83CE-47270A939FF4}" srcOrd="0" destOrd="0" presId="urn:microsoft.com/office/officeart/2005/8/layout/bList2"/>
    <dgm:cxn modelId="{1EA5DD59-8BF1-496E-A7E2-57BAA1D3CAFB}" srcId="{22C43C00-6470-43B9-9D82-A24AA0A771C6}" destId="{16616AE9-F877-41C8-B1C5-7BFDB9FF12D5}" srcOrd="2" destOrd="0" parTransId="{65EECC2E-1265-4D1F-BA5A-194D9ADB7BDD}" sibTransId="{350EE01D-C2D0-407C-9E61-A87B578D1C47}"/>
    <dgm:cxn modelId="{E981357A-43E4-4B31-BDE1-1E2A83367B38}" type="presOf" srcId="{6C2D9624-1ABE-4BEB-B63B-BC7DD326B766}" destId="{D86B6024-F42F-41C3-8F47-3642DAA75008}" srcOrd="0" destOrd="0" presId="urn:microsoft.com/office/officeart/2005/8/layout/bList2"/>
    <dgm:cxn modelId="{0CAC4C7F-DF53-4324-942A-4DE2327B8EE1}" srcId="{DF9D5152-5A8E-43CE-A32F-558B4FFA3B38}" destId="{D8D87F31-56DB-41FD-8ED5-05C65CB5C4FA}" srcOrd="1" destOrd="0" parTransId="{893645C0-B996-48E8-8A1E-68907F7FD9FD}" sibTransId="{F07251B1-767B-460B-88C7-A11FD278E1A4}"/>
    <dgm:cxn modelId="{B1F67E7F-3943-4255-9197-D6C859101BCA}" type="presOf" srcId="{DF9D5152-5A8E-43CE-A32F-558B4FFA3B38}" destId="{D3B74742-F7D9-4495-AD7F-0978D5C94CEC}" srcOrd="1" destOrd="0" presId="urn:microsoft.com/office/officeart/2005/8/layout/bList2"/>
    <dgm:cxn modelId="{1F4A358C-1A2F-4296-AD44-A0E3BF489715}" type="presOf" srcId="{8EA38F65-F9EE-40F8-BDB1-A2849450F85B}" destId="{50EAB296-0068-4EAA-878B-9FDB54B4FDDF}" srcOrd="0" destOrd="4" presId="urn:microsoft.com/office/officeart/2005/8/layout/bList2"/>
    <dgm:cxn modelId="{BB1EFE8D-CB69-4292-B5F1-3369C19EA380}" type="presOf" srcId="{E8D8080D-CDC1-47BD-B37F-C086231723FB}" destId="{E1F23B77-D64C-4FA8-AB8C-97B163EBCF52}" srcOrd="1" destOrd="0" presId="urn:microsoft.com/office/officeart/2005/8/layout/bList2"/>
    <dgm:cxn modelId="{4DC8689F-F023-427F-891F-4F235E1298F8}" type="presOf" srcId="{DF9D5152-5A8E-43CE-A32F-558B4FFA3B38}" destId="{C3DBA0CA-E2EC-41B4-89CC-388E1D10EAD2}" srcOrd="0" destOrd="0" presId="urn:microsoft.com/office/officeart/2005/8/layout/bList2"/>
    <dgm:cxn modelId="{0C8E54B3-BD7D-4026-8C36-40FD42125C05}" type="presOf" srcId="{A761FA2E-3DB7-4977-A549-62D7761D251C}" destId="{D86B6024-F42F-41C3-8F47-3642DAA75008}" srcOrd="0" destOrd="3" presId="urn:microsoft.com/office/officeart/2005/8/layout/bList2"/>
    <dgm:cxn modelId="{0D8589B9-E053-4CD2-B367-50C68B6E6156}" type="presOf" srcId="{F10B342D-4C97-49C5-BE51-DB91D54AD7FA}" destId="{50EAB296-0068-4EAA-878B-9FDB54B4FDDF}" srcOrd="0" destOrd="0" presId="urn:microsoft.com/office/officeart/2005/8/layout/bList2"/>
    <dgm:cxn modelId="{4B5B04D3-47E7-409B-BFB5-731F88B435E2}" srcId="{4DEDA317-8CF4-498B-8ABF-D384106C4C6A}" destId="{22C43C00-6470-43B9-9D82-A24AA0A771C6}" srcOrd="1" destOrd="0" parTransId="{AE0A637B-D85B-46D6-9B26-5FA729097FC3}" sibTransId="{B953BA58-5920-43C0-8444-A1A8BA5CD6E4}"/>
    <dgm:cxn modelId="{BAAE2BE1-5D24-4128-B555-792C8C55740B}" type="presOf" srcId="{3343E91B-D854-43D9-82B3-BD834EDD9B97}" destId="{50EAB296-0068-4EAA-878B-9FDB54B4FDDF}" srcOrd="0" destOrd="2" presId="urn:microsoft.com/office/officeart/2005/8/layout/bList2"/>
    <dgm:cxn modelId="{9AF88CE3-8D5C-4592-950C-46CFA5A247D3}" type="presOf" srcId="{B136B956-1A79-4752-B8C6-45FAB0F482A1}" destId="{8942EED2-8988-4F6C-923C-C7BA128CECF1}" srcOrd="0" destOrd="1" presId="urn:microsoft.com/office/officeart/2005/8/layout/bList2"/>
    <dgm:cxn modelId="{8A80C8E3-5077-4AD2-AF13-E2430E50579C}" type="presOf" srcId="{4515CC1D-FE76-46AF-94B5-7D5664D6EA0A}" destId="{D86B6024-F42F-41C3-8F47-3642DAA75008}" srcOrd="0" destOrd="2" presId="urn:microsoft.com/office/officeart/2005/8/layout/bList2"/>
    <dgm:cxn modelId="{22CD59E4-899D-4DEA-A74D-9DF830821E16}" srcId="{E8D8080D-CDC1-47BD-B37F-C086231723FB}" destId="{F10B342D-4C97-49C5-BE51-DB91D54AD7FA}" srcOrd="0" destOrd="0" parTransId="{0A74B6D4-F0C8-4AD2-9718-905BCA95BFEF}" sibTransId="{A6C92E00-DE51-4FDF-9AB8-2F3DF7AB8681}"/>
    <dgm:cxn modelId="{0C0F47ED-1AF6-40EE-B9F5-347E8CA954B1}" srcId="{DF9D5152-5A8E-43CE-A32F-558B4FFA3B38}" destId="{A761FA2E-3DB7-4977-A549-62D7761D251C}" srcOrd="3" destOrd="0" parTransId="{A5147A2D-8F1E-41EE-8B7F-74957A3E371F}" sibTransId="{557B2F1B-438B-4DFD-8C0B-00788356FBF0}"/>
    <dgm:cxn modelId="{58E1A3F2-FC10-462B-8F22-D436E6008EF7}" srcId="{E8D8080D-CDC1-47BD-B37F-C086231723FB}" destId="{368C1E2E-ECF8-4284-9581-F10DF8E84B70}" srcOrd="3" destOrd="0" parTransId="{9EB8E378-F458-4ED3-A3CF-C0F2F8E30022}" sibTransId="{90816E2F-566E-4877-86BD-42F7AA531AF1}"/>
    <dgm:cxn modelId="{368353F7-B28D-4514-A521-45E3284ABA97}" srcId="{E8D8080D-CDC1-47BD-B37F-C086231723FB}" destId="{8EA38F65-F9EE-40F8-BDB1-A2849450F85B}" srcOrd="4" destOrd="0" parTransId="{8C212EF5-7ACF-4310-AB17-2F138A601BC1}" sibTransId="{6F0C22E7-05EB-4506-9BDD-A23773E24DE1}"/>
    <dgm:cxn modelId="{28908E87-7AC6-4E7F-8F41-24DF878D6DC1}" type="presParOf" srcId="{18C664C3-3DD4-42EC-8A30-CA2E5CAD4654}" destId="{7082D0A5-4BDB-421F-9B12-B7111722B4C4}" srcOrd="0" destOrd="0" presId="urn:microsoft.com/office/officeart/2005/8/layout/bList2"/>
    <dgm:cxn modelId="{40795758-2C99-410B-AD93-376789284AFF}" type="presParOf" srcId="{7082D0A5-4BDB-421F-9B12-B7111722B4C4}" destId="{D86B6024-F42F-41C3-8F47-3642DAA75008}" srcOrd="0" destOrd="0" presId="urn:microsoft.com/office/officeart/2005/8/layout/bList2"/>
    <dgm:cxn modelId="{3551A601-348B-4A37-8BC9-A79E8AA8A3E9}" type="presParOf" srcId="{7082D0A5-4BDB-421F-9B12-B7111722B4C4}" destId="{C3DBA0CA-E2EC-41B4-89CC-388E1D10EAD2}" srcOrd="1" destOrd="0" presId="urn:microsoft.com/office/officeart/2005/8/layout/bList2"/>
    <dgm:cxn modelId="{571C082D-0512-454F-9820-9E8ED1314F37}" type="presParOf" srcId="{7082D0A5-4BDB-421F-9B12-B7111722B4C4}" destId="{D3B74742-F7D9-4495-AD7F-0978D5C94CEC}" srcOrd="2" destOrd="0" presId="urn:microsoft.com/office/officeart/2005/8/layout/bList2"/>
    <dgm:cxn modelId="{AF5B8D18-6B7F-4348-9B76-C60E3D596494}" type="presParOf" srcId="{7082D0A5-4BDB-421F-9B12-B7111722B4C4}" destId="{CFB9C26A-C58C-4C2D-A49F-5368D2CE16B1}" srcOrd="3" destOrd="0" presId="urn:microsoft.com/office/officeart/2005/8/layout/bList2"/>
    <dgm:cxn modelId="{ED154B09-A138-4C1B-A76F-231ED22C01AF}" type="presParOf" srcId="{18C664C3-3DD4-42EC-8A30-CA2E5CAD4654}" destId="{ACA746D6-C5A3-4F65-94ED-345769E83B2A}" srcOrd="1" destOrd="0" presId="urn:microsoft.com/office/officeart/2005/8/layout/bList2"/>
    <dgm:cxn modelId="{8A472A11-7533-4071-8C91-EE640D149651}" type="presParOf" srcId="{18C664C3-3DD4-42EC-8A30-CA2E5CAD4654}" destId="{1399185D-B353-47E3-9A58-37FE8C220EFB}" srcOrd="2" destOrd="0" presId="urn:microsoft.com/office/officeart/2005/8/layout/bList2"/>
    <dgm:cxn modelId="{CE102654-E361-482C-B5DC-8B19E9A00A4A}" type="presParOf" srcId="{1399185D-B353-47E3-9A58-37FE8C220EFB}" destId="{8942EED2-8988-4F6C-923C-C7BA128CECF1}" srcOrd="0" destOrd="0" presId="urn:microsoft.com/office/officeart/2005/8/layout/bList2"/>
    <dgm:cxn modelId="{CEA7C2CD-11FD-437F-B3DD-C58894C380B8}" type="presParOf" srcId="{1399185D-B353-47E3-9A58-37FE8C220EFB}" destId="{B22BFF2D-9A1D-4ADF-8A5F-3EEACBC48B52}" srcOrd="1" destOrd="0" presId="urn:microsoft.com/office/officeart/2005/8/layout/bList2"/>
    <dgm:cxn modelId="{BC851930-5E2C-43FA-9B95-8BC1AE275A0E}" type="presParOf" srcId="{1399185D-B353-47E3-9A58-37FE8C220EFB}" destId="{60655138-0D7F-4DAB-9C84-DB96246AAB9E}" srcOrd="2" destOrd="0" presId="urn:microsoft.com/office/officeart/2005/8/layout/bList2"/>
    <dgm:cxn modelId="{07428330-3322-4EC7-B19D-3E8D6A33204E}" type="presParOf" srcId="{1399185D-B353-47E3-9A58-37FE8C220EFB}" destId="{C8A8F624-8B02-4E16-A3BF-A8E53F94AE20}" srcOrd="3" destOrd="0" presId="urn:microsoft.com/office/officeart/2005/8/layout/bList2"/>
    <dgm:cxn modelId="{9A84023E-8867-4B8E-85B6-0ACD550A96BC}" type="presParOf" srcId="{18C664C3-3DD4-42EC-8A30-CA2E5CAD4654}" destId="{C4926D4A-4792-479B-83CE-47270A939FF4}" srcOrd="3" destOrd="0" presId="urn:microsoft.com/office/officeart/2005/8/layout/bList2"/>
    <dgm:cxn modelId="{B8D7114B-F401-4C5B-8AF9-476EA6B66B9A}" type="presParOf" srcId="{18C664C3-3DD4-42EC-8A30-CA2E5CAD4654}" destId="{64B86AC5-4F44-41FE-AFD2-622DF0FDBFA7}" srcOrd="4" destOrd="0" presId="urn:microsoft.com/office/officeart/2005/8/layout/bList2"/>
    <dgm:cxn modelId="{AD29C045-BF30-4BFF-AD76-57B47363DE3D}" type="presParOf" srcId="{64B86AC5-4F44-41FE-AFD2-622DF0FDBFA7}" destId="{50EAB296-0068-4EAA-878B-9FDB54B4FDDF}" srcOrd="0" destOrd="0" presId="urn:microsoft.com/office/officeart/2005/8/layout/bList2"/>
    <dgm:cxn modelId="{2AB77B95-C637-4F29-A8B8-4116B3B144C0}" type="presParOf" srcId="{64B86AC5-4F44-41FE-AFD2-622DF0FDBFA7}" destId="{451C6263-9FD5-44DD-AA9D-844DD932D903}" srcOrd="1" destOrd="0" presId="urn:microsoft.com/office/officeart/2005/8/layout/bList2"/>
    <dgm:cxn modelId="{2B999A3D-0709-4A9D-A64E-128D5C028E3F}" type="presParOf" srcId="{64B86AC5-4F44-41FE-AFD2-622DF0FDBFA7}" destId="{E1F23B77-D64C-4FA8-AB8C-97B163EBCF52}" srcOrd="2" destOrd="0" presId="urn:microsoft.com/office/officeart/2005/8/layout/bList2"/>
    <dgm:cxn modelId="{420D8581-3064-4A3D-AC05-96AA9EA5B03F}" type="presParOf" srcId="{64B86AC5-4F44-41FE-AFD2-622DF0FDBFA7}" destId="{9359ED43-8063-4F3B-AEDD-647AB37BDD8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F1F7F-5DC0-4F05-880F-36095C80CD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4B192F-068F-405F-8964-4FF625102343}">
      <dgm:prSet/>
      <dgm:spPr/>
      <dgm:t>
        <a:bodyPr/>
        <a:lstStyle/>
        <a:p>
          <a:r>
            <a:rPr lang="bg-BG" b="0" i="1" dirty="0"/>
            <a:t>„</a:t>
          </a:r>
          <a:r>
            <a:rPr lang="en-GB" b="0" i="1" dirty="0"/>
            <a:t>Ultimately, the greatest lesson that COVID-19 can teach humanity is that we are all in this together</a:t>
          </a:r>
          <a:r>
            <a:rPr lang="bg-BG" b="0" i="1" dirty="0"/>
            <a:t>!</a:t>
          </a:r>
          <a:r>
            <a:rPr lang="en-GB" b="0" i="1" dirty="0"/>
            <a:t>„</a:t>
          </a:r>
          <a:endParaRPr lang="en-US" i="1" dirty="0"/>
        </a:p>
      </dgm:t>
    </dgm:pt>
    <dgm:pt modelId="{23918CE1-4BB2-4794-A3D9-690548EDF78D}" type="parTrans" cxnId="{A375169B-2DE3-422E-B9B1-AC4A805AEE1C}">
      <dgm:prSet/>
      <dgm:spPr/>
      <dgm:t>
        <a:bodyPr/>
        <a:lstStyle/>
        <a:p>
          <a:endParaRPr lang="en-US"/>
        </a:p>
      </dgm:t>
    </dgm:pt>
    <dgm:pt modelId="{232A3729-D356-4A25-B844-0F4B4D4BC9C4}" type="sibTrans" cxnId="{A375169B-2DE3-422E-B9B1-AC4A805AEE1C}">
      <dgm:prSet/>
      <dgm:spPr/>
      <dgm:t>
        <a:bodyPr/>
        <a:lstStyle/>
        <a:p>
          <a:endParaRPr lang="en-US"/>
        </a:p>
      </dgm:t>
    </dgm:pt>
    <dgm:pt modelId="{F224B699-BAE9-498A-9162-B78E37E89E70}">
      <dgm:prSet/>
      <dgm:spPr/>
      <dgm:t>
        <a:bodyPr/>
        <a:lstStyle/>
        <a:p>
          <a:r>
            <a:rPr lang="bg-BG"/>
            <a:t>~ </a:t>
          </a:r>
          <a:r>
            <a:rPr lang="en-GB" b="1" i="0"/>
            <a:t>Kiran Mazumdar-Shaw</a:t>
          </a:r>
          <a:endParaRPr lang="en-US"/>
        </a:p>
      </dgm:t>
    </dgm:pt>
    <dgm:pt modelId="{8D9D280D-3619-4106-94BA-67EBA94266EE}" type="parTrans" cxnId="{8CDC0D01-608A-4DE1-8270-F172AD8E366F}">
      <dgm:prSet/>
      <dgm:spPr/>
      <dgm:t>
        <a:bodyPr/>
        <a:lstStyle/>
        <a:p>
          <a:endParaRPr lang="en-US"/>
        </a:p>
      </dgm:t>
    </dgm:pt>
    <dgm:pt modelId="{AA3DDC42-949E-4B95-B6BA-DACB7011A938}" type="sibTrans" cxnId="{8CDC0D01-608A-4DE1-8270-F172AD8E366F}">
      <dgm:prSet/>
      <dgm:spPr/>
      <dgm:t>
        <a:bodyPr/>
        <a:lstStyle/>
        <a:p>
          <a:endParaRPr lang="en-US"/>
        </a:p>
      </dgm:t>
    </dgm:pt>
    <dgm:pt modelId="{E4E35541-3C7E-4DFD-B619-EEFC98DF4A33}" type="pres">
      <dgm:prSet presAssocID="{FDEF1F7F-5DC0-4F05-880F-36095C80CDB5}" presName="vert0" presStyleCnt="0">
        <dgm:presLayoutVars>
          <dgm:dir/>
          <dgm:animOne val="branch"/>
          <dgm:animLvl val="lvl"/>
        </dgm:presLayoutVars>
      </dgm:prSet>
      <dgm:spPr/>
    </dgm:pt>
    <dgm:pt modelId="{47103506-CC37-49D6-AF54-A5D7FF03DD36}" type="pres">
      <dgm:prSet presAssocID="{474B192F-068F-405F-8964-4FF625102343}" presName="thickLine" presStyleLbl="alignNode1" presStyleIdx="0" presStyleCnt="2"/>
      <dgm:spPr/>
    </dgm:pt>
    <dgm:pt modelId="{E54F4DF0-CEA9-4FD3-917B-EF08375F02CC}" type="pres">
      <dgm:prSet presAssocID="{474B192F-068F-405F-8964-4FF625102343}" presName="horz1" presStyleCnt="0"/>
      <dgm:spPr/>
    </dgm:pt>
    <dgm:pt modelId="{41567CCB-0D88-4B18-8DD9-0FA4D82712B1}" type="pres">
      <dgm:prSet presAssocID="{474B192F-068F-405F-8964-4FF625102343}" presName="tx1" presStyleLbl="revTx" presStyleIdx="0" presStyleCnt="2"/>
      <dgm:spPr/>
    </dgm:pt>
    <dgm:pt modelId="{41DD3948-2B66-4DB5-8734-39097FDC5C6D}" type="pres">
      <dgm:prSet presAssocID="{474B192F-068F-405F-8964-4FF625102343}" presName="vert1" presStyleCnt="0"/>
      <dgm:spPr/>
    </dgm:pt>
    <dgm:pt modelId="{E44346CC-4E48-4D9B-9BAE-22353081FE94}" type="pres">
      <dgm:prSet presAssocID="{F224B699-BAE9-498A-9162-B78E37E89E70}" presName="thickLine" presStyleLbl="alignNode1" presStyleIdx="1" presStyleCnt="2"/>
      <dgm:spPr/>
    </dgm:pt>
    <dgm:pt modelId="{750D2435-2CAB-4B9C-B9E0-57132C0D93C5}" type="pres">
      <dgm:prSet presAssocID="{F224B699-BAE9-498A-9162-B78E37E89E70}" presName="horz1" presStyleCnt="0"/>
      <dgm:spPr/>
    </dgm:pt>
    <dgm:pt modelId="{F8E72E71-17AF-4C58-A737-E5EF3A8B50FF}" type="pres">
      <dgm:prSet presAssocID="{F224B699-BAE9-498A-9162-B78E37E89E70}" presName="tx1" presStyleLbl="revTx" presStyleIdx="1" presStyleCnt="2"/>
      <dgm:spPr/>
    </dgm:pt>
    <dgm:pt modelId="{109D4AF3-8C3E-4EDD-AFFD-E86824096211}" type="pres">
      <dgm:prSet presAssocID="{F224B699-BAE9-498A-9162-B78E37E89E70}" presName="vert1" presStyleCnt="0"/>
      <dgm:spPr/>
    </dgm:pt>
  </dgm:ptLst>
  <dgm:cxnLst>
    <dgm:cxn modelId="{8CDC0D01-608A-4DE1-8270-F172AD8E366F}" srcId="{FDEF1F7F-5DC0-4F05-880F-36095C80CDB5}" destId="{F224B699-BAE9-498A-9162-B78E37E89E70}" srcOrd="1" destOrd="0" parTransId="{8D9D280D-3619-4106-94BA-67EBA94266EE}" sibTransId="{AA3DDC42-949E-4B95-B6BA-DACB7011A938}"/>
    <dgm:cxn modelId="{15D24522-905B-4CFE-A539-6F0EE079F589}" type="presOf" srcId="{474B192F-068F-405F-8964-4FF625102343}" destId="{41567CCB-0D88-4B18-8DD9-0FA4D82712B1}" srcOrd="0" destOrd="0" presId="urn:microsoft.com/office/officeart/2008/layout/LinedList"/>
    <dgm:cxn modelId="{3537EE5F-C795-40B2-BDEB-CAED6A68C0B1}" type="presOf" srcId="{F224B699-BAE9-498A-9162-B78E37E89E70}" destId="{F8E72E71-17AF-4C58-A737-E5EF3A8B50FF}" srcOrd="0" destOrd="0" presId="urn:microsoft.com/office/officeart/2008/layout/LinedList"/>
    <dgm:cxn modelId="{A375169B-2DE3-422E-B9B1-AC4A805AEE1C}" srcId="{FDEF1F7F-5DC0-4F05-880F-36095C80CDB5}" destId="{474B192F-068F-405F-8964-4FF625102343}" srcOrd="0" destOrd="0" parTransId="{23918CE1-4BB2-4794-A3D9-690548EDF78D}" sibTransId="{232A3729-D356-4A25-B844-0F4B4D4BC9C4}"/>
    <dgm:cxn modelId="{212973B3-E916-4390-9B18-FFE61A007C26}" type="presOf" srcId="{FDEF1F7F-5DC0-4F05-880F-36095C80CDB5}" destId="{E4E35541-3C7E-4DFD-B619-EEFC98DF4A33}" srcOrd="0" destOrd="0" presId="urn:microsoft.com/office/officeart/2008/layout/LinedList"/>
    <dgm:cxn modelId="{7BE5FB01-9F17-4177-8B7D-AF55C6995D21}" type="presParOf" srcId="{E4E35541-3C7E-4DFD-B619-EEFC98DF4A33}" destId="{47103506-CC37-49D6-AF54-A5D7FF03DD36}" srcOrd="0" destOrd="0" presId="urn:microsoft.com/office/officeart/2008/layout/LinedList"/>
    <dgm:cxn modelId="{6F1A2939-15EC-4CEC-BB2C-6C09E0B75E3A}" type="presParOf" srcId="{E4E35541-3C7E-4DFD-B619-EEFC98DF4A33}" destId="{E54F4DF0-CEA9-4FD3-917B-EF08375F02CC}" srcOrd="1" destOrd="0" presId="urn:microsoft.com/office/officeart/2008/layout/LinedList"/>
    <dgm:cxn modelId="{6404C6A0-2304-4D3F-B006-37F021992FFD}" type="presParOf" srcId="{E54F4DF0-CEA9-4FD3-917B-EF08375F02CC}" destId="{41567CCB-0D88-4B18-8DD9-0FA4D82712B1}" srcOrd="0" destOrd="0" presId="urn:microsoft.com/office/officeart/2008/layout/LinedList"/>
    <dgm:cxn modelId="{A17778D1-D5B0-47A9-98AC-3BB53343B8FE}" type="presParOf" srcId="{E54F4DF0-CEA9-4FD3-917B-EF08375F02CC}" destId="{41DD3948-2B66-4DB5-8734-39097FDC5C6D}" srcOrd="1" destOrd="0" presId="urn:microsoft.com/office/officeart/2008/layout/LinedList"/>
    <dgm:cxn modelId="{963791EB-DF26-493B-89B5-7EDA36BA1435}" type="presParOf" srcId="{E4E35541-3C7E-4DFD-B619-EEFC98DF4A33}" destId="{E44346CC-4E48-4D9B-9BAE-22353081FE94}" srcOrd="2" destOrd="0" presId="urn:microsoft.com/office/officeart/2008/layout/LinedList"/>
    <dgm:cxn modelId="{1FC81D41-A995-430A-A45C-6672691CBCAC}" type="presParOf" srcId="{E4E35541-3C7E-4DFD-B619-EEFC98DF4A33}" destId="{750D2435-2CAB-4B9C-B9E0-57132C0D93C5}" srcOrd="3" destOrd="0" presId="urn:microsoft.com/office/officeart/2008/layout/LinedList"/>
    <dgm:cxn modelId="{9357B38B-647C-48AB-A700-C410B4BD164D}" type="presParOf" srcId="{750D2435-2CAB-4B9C-B9E0-57132C0D93C5}" destId="{F8E72E71-17AF-4C58-A737-E5EF3A8B50FF}" srcOrd="0" destOrd="0" presId="urn:microsoft.com/office/officeart/2008/layout/LinedList"/>
    <dgm:cxn modelId="{5EBB5F91-1C00-4503-917F-38786739F4FE}" type="presParOf" srcId="{750D2435-2CAB-4B9C-B9E0-57132C0D93C5}" destId="{109D4AF3-8C3E-4EDD-AFFD-E868240962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348F9-4839-4947-81FA-3288ACCFEE2E}">
      <dsp:nvSpPr>
        <dsp:cNvPr id="0" name=""/>
        <dsp:cNvSpPr/>
      </dsp:nvSpPr>
      <dsp:spPr>
        <a:xfrm>
          <a:off x="0" y="292623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>
              <a:solidFill>
                <a:schemeClr val="bg1"/>
              </a:solidFill>
            </a:rPr>
            <a:t>Какво остави след себе си </a:t>
          </a:r>
          <a:r>
            <a:rPr lang="en-GB" sz="3200" kern="1200" dirty="0">
              <a:solidFill>
                <a:schemeClr val="bg1"/>
              </a:solidFill>
            </a:rPr>
            <a:t>Covid – 10?</a:t>
          </a:r>
        </a:p>
      </dsp:txBody>
      <dsp:txXfrm>
        <a:off x="0" y="292623"/>
        <a:ext cx="3809999" cy="2286000"/>
      </dsp:txXfrm>
    </dsp:sp>
    <dsp:sp modelId="{1B90A2F7-C403-40B7-A1F5-4FE99240E0FC}">
      <dsp:nvSpPr>
        <dsp:cNvPr id="0" name=""/>
        <dsp:cNvSpPr/>
      </dsp:nvSpPr>
      <dsp:spPr>
        <a:xfrm>
          <a:off x="4191000" y="292623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9322"/>
                <a:satOff val="-15466"/>
                <a:lumOff val="19570"/>
                <a:alphaOff val="0"/>
                <a:tint val="98000"/>
                <a:lumMod val="114000"/>
              </a:schemeClr>
            </a:gs>
            <a:gs pos="100000">
              <a:schemeClr val="accent4">
                <a:shade val="50000"/>
                <a:hueOff val="-239322"/>
                <a:satOff val="-15466"/>
                <a:lumOff val="1957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>
              <a:solidFill>
                <a:schemeClr val="bg1"/>
              </a:solidFill>
            </a:rPr>
            <a:t>Първи действия за предотвратяване на кризата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4191000" y="292623"/>
        <a:ext cx="3809999" cy="2286000"/>
      </dsp:txXfrm>
    </dsp:sp>
    <dsp:sp modelId="{C611D99E-94F1-4CA9-AEE3-304A5318FF94}">
      <dsp:nvSpPr>
        <dsp:cNvPr id="0" name=""/>
        <dsp:cNvSpPr/>
      </dsp:nvSpPr>
      <dsp:spPr>
        <a:xfrm>
          <a:off x="8382000" y="292623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478644"/>
                <a:satOff val="-30931"/>
                <a:lumOff val="39141"/>
                <a:alphaOff val="0"/>
                <a:tint val="98000"/>
                <a:lumMod val="114000"/>
              </a:schemeClr>
            </a:gs>
            <a:gs pos="100000">
              <a:schemeClr val="accent4">
                <a:shade val="50000"/>
                <a:hueOff val="-478644"/>
                <a:satOff val="-30931"/>
                <a:lumOff val="391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>
              <a:solidFill>
                <a:schemeClr val="bg1"/>
              </a:solidFill>
            </a:rPr>
            <a:t>План за възстановяване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8382000" y="292623"/>
        <a:ext cx="3809999" cy="2286000"/>
      </dsp:txXfrm>
    </dsp:sp>
    <dsp:sp modelId="{A0B386C7-76CC-4986-907E-B3AB3389E0DB}">
      <dsp:nvSpPr>
        <dsp:cNvPr id="0" name=""/>
        <dsp:cNvSpPr/>
      </dsp:nvSpPr>
      <dsp:spPr>
        <a:xfrm>
          <a:off x="2095500" y="2959623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478644"/>
                <a:satOff val="-30931"/>
                <a:lumOff val="39141"/>
                <a:alphaOff val="0"/>
                <a:tint val="98000"/>
                <a:lumMod val="114000"/>
              </a:schemeClr>
            </a:gs>
            <a:gs pos="100000">
              <a:schemeClr val="accent4">
                <a:shade val="50000"/>
                <a:hueOff val="-478644"/>
                <a:satOff val="-30931"/>
                <a:lumOff val="391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>
              <a:solidFill>
                <a:schemeClr val="bg1"/>
              </a:solidFill>
            </a:rPr>
            <a:t>Политика за устойчивост и интеграция</a:t>
          </a:r>
          <a:endParaRPr lang="en-GB" sz="3200" kern="1200" dirty="0">
            <a:solidFill>
              <a:schemeClr val="bg1"/>
            </a:solidFill>
          </a:endParaRPr>
        </a:p>
      </dsp:txBody>
      <dsp:txXfrm>
        <a:off x="2095500" y="2959623"/>
        <a:ext cx="3809999" cy="2286000"/>
      </dsp:txXfrm>
    </dsp:sp>
    <dsp:sp modelId="{C1419EFB-ED05-4E3B-A347-07B1CAB2FC12}">
      <dsp:nvSpPr>
        <dsp:cNvPr id="0" name=""/>
        <dsp:cNvSpPr/>
      </dsp:nvSpPr>
      <dsp:spPr>
        <a:xfrm>
          <a:off x="6286500" y="2959622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9322"/>
                <a:satOff val="-15466"/>
                <a:lumOff val="19570"/>
                <a:alphaOff val="0"/>
                <a:tint val="98000"/>
                <a:lumMod val="114000"/>
              </a:schemeClr>
            </a:gs>
            <a:gs pos="100000">
              <a:schemeClr val="accent4">
                <a:shade val="50000"/>
                <a:hueOff val="-239322"/>
                <a:satOff val="-15466"/>
                <a:lumOff val="1957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kern="1200" dirty="0">
              <a:solidFill>
                <a:schemeClr val="bg1"/>
              </a:solidFill>
            </a:rPr>
            <a:t>Бъдеще за България след </a:t>
          </a:r>
          <a:r>
            <a:rPr lang="en-GB" sz="3200" kern="1200" dirty="0">
              <a:solidFill>
                <a:schemeClr val="bg1"/>
              </a:solidFill>
            </a:rPr>
            <a:t>COVID-19</a:t>
          </a:r>
        </a:p>
      </dsp:txBody>
      <dsp:txXfrm>
        <a:off x="6286500" y="2959622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9AC00-7423-4C3B-AC37-378FB79FDE87}">
      <dsp:nvSpPr>
        <dsp:cNvPr id="0" name=""/>
        <dsp:cNvSpPr/>
      </dsp:nvSpPr>
      <dsp:spPr>
        <a:xfrm rot="5400000">
          <a:off x="5038817" y="160870"/>
          <a:ext cx="2440508" cy="21232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Социална политика</a:t>
          </a:r>
          <a:endParaRPr lang="en-GB" sz="2000" kern="1200" dirty="0"/>
        </a:p>
      </dsp:txBody>
      <dsp:txXfrm rot="-5400000">
        <a:off x="5528322" y="382551"/>
        <a:ext cx="1461498" cy="1679883"/>
      </dsp:txXfrm>
    </dsp:sp>
    <dsp:sp modelId="{8639666B-48E1-4766-9BC5-F6AB7EE878B7}">
      <dsp:nvSpPr>
        <dsp:cNvPr id="0" name=""/>
        <dsp:cNvSpPr/>
      </dsp:nvSpPr>
      <dsp:spPr>
        <a:xfrm>
          <a:off x="7385122" y="490338"/>
          <a:ext cx="2723607" cy="146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Здравеопазване</a:t>
          </a:r>
          <a:endParaRPr lang="en-GB" sz="2000" b="1" kern="1200" dirty="0"/>
        </a:p>
      </dsp:txBody>
      <dsp:txXfrm>
        <a:off x="7385122" y="490338"/>
        <a:ext cx="2723607" cy="1464305"/>
      </dsp:txXfrm>
    </dsp:sp>
    <dsp:sp modelId="{BE36C1D2-E284-4AD4-9810-6B97A0800CB7}">
      <dsp:nvSpPr>
        <dsp:cNvPr id="0" name=""/>
        <dsp:cNvSpPr/>
      </dsp:nvSpPr>
      <dsp:spPr>
        <a:xfrm rot="5400000">
          <a:off x="2745715" y="160870"/>
          <a:ext cx="2440508" cy="21232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Предприятия</a:t>
          </a:r>
          <a:endParaRPr lang="en-GB" sz="2000" kern="1200" dirty="0"/>
        </a:p>
      </dsp:txBody>
      <dsp:txXfrm rot="-5400000">
        <a:off x="3235220" y="382551"/>
        <a:ext cx="1461498" cy="1679883"/>
      </dsp:txXfrm>
    </dsp:sp>
    <dsp:sp modelId="{0B17FE0D-23B7-4B04-B8DE-E173AD1FB1FA}">
      <dsp:nvSpPr>
        <dsp:cNvPr id="0" name=""/>
        <dsp:cNvSpPr/>
      </dsp:nvSpPr>
      <dsp:spPr>
        <a:xfrm rot="5400000">
          <a:off x="3887873" y="2232374"/>
          <a:ext cx="2440508" cy="21232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tx1"/>
              </a:solidFill>
            </a:rPr>
            <a:t>Икономика</a:t>
          </a:r>
          <a:endParaRPr lang="en-GB" sz="2000" b="1" kern="1200" dirty="0">
            <a:solidFill>
              <a:schemeClr val="tx1"/>
            </a:solidFill>
          </a:endParaRPr>
        </a:p>
      </dsp:txBody>
      <dsp:txXfrm rot="-5400000">
        <a:off x="4377378" y="2454055"/>
        <a:ext cx="1461498" cy="1679883"/>
      </dsp:txXfrm>
    </dsp:sp>
    <dsp:sp modelId="{11C6986C-0332-4F05-8ED3-EAA1EFD13B09}">
      <dsp:nvSpPr>
        <dsp:cNvPr id="0" name=""/>
        <dsp:cNvSpPr/>
      </dsp:nvSpPr>
      <dsp:spPr>
        <a:xfrm>
          <a:off x="1322898" y="2561842"/>
          <a:ext cx="2635749" cy="146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Туризъм</a:t>
          </a:r>
          <a:endParaRPr lang="en-GB" sz="2000" b="1" kern="1200" dirty="0"/>
        </a:p>
      </dsp:txBody>
      <dsp:txXfrm>
        <a:off x="1322898" y="2561842"/>
        <a:ext cx="2635749" cy="1464305"/>
      </dsp:txXfrm>
    </dsp:sp>
    <dsp:sp modelId="{EE908C36-5B01-4664-9F1A-2715CD22CD2C}">
      <dsp:nvSpPr>
        <dsp:cNvPr id="0" name=""/>
        <dsp:cNvSpPr/>
      </dsp:nvSpPr>
      <dsp:spPr>
        <a:xfrm rot="5400000">
          <a:off x="6180975" y="2232374"/>
          <a:ext cx="2440508" cy="21232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Безработица</a:t>
          </a:r>
          <a:endParaRPr lang="en-GB" sz="2000" kern="1200" dirty="0"/>
        </a:p>
      </dsp:txBody>
      <dsp:txXfrm rot="-5400000">
        <a:off x="6670480" y="2454055"/>
        <a:ext cx="1461498" cy="1679883"/>
      </dsp:txXfrm>
    </dsp:sp>
    <dsp:sp modelId="{95F96C24-7760-4FCD-9258-243B545BE9AE}">
      <dsp:nvSpPr>
        <dsp:cNvPr id="0" name=""/>
        <dsp:cNvSpPr/>
      </dsp:nvSpPr>
      <dsp:spPr>
        <a:xfrm rot="5400000">
          <a:off x="5038817" y="4303878"/>
          <a:ext cx="2440508" cy="21232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Темпове на развитие</a:t>
          </a:r>
          <a:endParaRPr lang="en-GB" sz="2000" kern="1200" dirty="0"/>
        </a:p>
      </dsp:txBody>
      <dsp:txXfrm rot="-5400000">
        <a:off x="5528322" y="4525559"/>
        <a:ext cx="1461498" cy="1679883"/>
      </dsp:txXfrm>
    </dsp:sp>
    <dsp:sp modelId="{C893C2CE-1779-43FE-B31F-DC6E949FB4DD}">
      <dsp:nvSpPr>
        <dsp:cNvPr id="0" name=""/>
        <dsp:cNvSpPr/>
      </dsp:nvSpPr>
      <dsp:spPr>
        <a:xfrm>
          <a:off x="7385122" y="4633346"/>
          <a:ext cx="2723607" cy="1464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Транспорт</a:t>
          </a:r>
          <a:endParaRPr lang="en-GB" sz="2000" b="1" kern="1200" dirty="0"/>
        </a:p>
      </dsp:txBody>
      <dsp:txXfrm>
        <a:off x="7385122" y="4633346"/>
        <a:ext cx="2723607" cy="1464305"/>
      </dsp:txXfrm>
    </dsp:sp>
    <dsp:sp modelId="{E204C34F-7B87-4EE7-8B79-9399937245CF}">
      <dsp:nvSpPr>
        <dsp:cNvPr id="0" name=""/>
        <dsp:cNvSpPr/>
      </dsp:nvSpPr>
      <dsp:spPr>
        <a:xfrm rot="5400000">
          <a:off x="2745715" y="4303878"/>
          <a:ext cx="2440508" cy="21232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Износ</a:t>
          </a:r>
          <a:r>
            <a:rPr lang="en-GB" sz="2000" kern="1200" dirty="0"/>
            <a:t>&amp;</a:t>
          </a:r>
          <a:r>
            <a:rPr lang="bg-BG" sz="2000" kern="1200" dirty="0"/>
            <a:t>Внос</a:t>
          </a:r>
          <a:endParaRPr lang="en-GB" sz="2000" kern="1200" dirty="0"/>
        </a:p>
      </dsp:txBody>
      <dsp:txXfrm rot="-5400000">
        <a:off x="3235220" y="4525559"/>
        <a:ext cx="1461498" cy="167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6024-F42F-41C3-8F47-3642DAA75008}">
      <dsp:nvSpPr>
        <dsp:cNvPr id="0" name=""/>
        <dsp:cNvSpPr/>
      </dsp:nvSpPr>
      <dsp:spPr>
        <a:xfrm>
          <a:off x="896103" y="5523"/>
          <a:ext cx="2663491" cy="19882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Инвестиции и реформи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REACT-EU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Фонд за справедлив преход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Европейски земеделски фонд</a:t>
          </a:r>
          <a:endParaRPr lang="en-GB" sz="1600" kern="1200" dirty="0"/>
        </a:p>
      </dsp:txBody>
      <dsp:txXfrm>
        <a:off x="942690" y="52110"/>
        <a:ext cx="2570317" cy="1941652"/>
      </dsp:txXfrm>
    </dsp:sp>
    <dsp:sp modelId="{D3B74742-F7D9-4495-AD7F-0978D5C94CEC}">
      <dsp:nvSpPr>
        <dsp:cNvPr id="0" name=""/>
        <dsp:cNvSpPr/>
      </dsp:nvSpPr>
      <dsp:spPr>
        <a:xfrm>
          <a:off x="896103" y="1993763"/>
          <a:ext cx="2663491" cy="854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Подкрепа за държавите членки</a:t>
          </a:r>
          <a:endParaRPr lang="en-GB" sz="1800" kern="1200" dirty="0"/>
        </a:p>
      </dsp:txBody>
      <dsp:txXfrm>
        <a:off x="896103" y="1993763"/>
        <a:ext cx="1875697" cy="854943"/>
      </dsp:txXfrm>
    </dsp:sp>
    <dsp:sp modelId="{CFB9C26A-C58C-4C2D-A49F-5368D2CE16B1}">
      <dsp:nvSpPr>
        <dsp:cNvPr id="0" name=""/>
        <dsp:cNvSpPr/>
      </dsp:nvSpPr>
      <dsp:spPr>
        <a:xfrm>
          <a:off x="2847147" y="2129562"/>
          <a:ext cx="932221" cy="9322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2EED2-8988-4F6C-923C-C7BA128CECF1}">
      <dsp:nvSpPr>
        <dsp:cNvPr id="0" name=""/>
        <dsp:cNvSpPr/>
      </dsp:nvSpPr>
      <dsp:spPr>
        <a:xfrm>
          <a:off x="4010321" y="5523"/>
          <a:ext cx="2663491" cy="19882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Стимулиране на частните инвестиции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Инструмент за подкрепа на платежоспособността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InvestEU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Инструмент за стратегически инвестиции</a:t>
          </a:r>
          <a:endParaRPr lang="en-GB" sz="1600" kern="1200" dirty="0"/>
        </a:p>
      </dsp:txBody>
      <dsp:txXfrm>
        <a:off x="4056908" y="52110"/>
        <a:ext cx="2570317" cy="1941652"/>
      </dsp:txXfrm>
    </dsp:sp>
    <dsp:sp modelId="{60655138-0D7F-4DAB-9C84-DB96246AAB9E}">
      <dsp:nvSpPr>
        <dsp:cNvPr id="0" name=""/>
        <dsp:cNvSpPr/>
      </dsp:nvSpPr>
      <dsp:spPr>
        <a:xfrm>
          <a:off x="4010321" y="1993763"/>
          <a:ext cx="2663491" cy="854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Енергичен импулс за икономиката на ЕС</a:t>
          </a:r>
          <a:endParaRPr lang="en-GB" sz="1800" kern="1200" dirty="0"/>
        </a:p>
      </dsp:txBody>
      <dsp:txXfrm>
        <a:off x="4010321" y="1993763"/>
        <a:ext cx="1875697" cy="854943"/>
      </dsp:txXfrm>
    </dsp:sp>
    <dsp:sp modelId="{C8A8F624-8B02-4E16-A3BF-A8E53F94AE20}">
      <dsp:nvSpPr>
        <dsp:cNvPr id="0" name=""/>
        <dsp:cNvSpPr/>
      </dsp:nvSpPr>
      <dsp:spPr>
        <a:xfrm>
          <a:off x="5961364" y="2129562"/>
          <a:ext cx="932221" cy="9322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AB296-0068-4EAA-878B-9FDB54B4FDDF}">
      <dsp:nvSpPr>
        <dsp:cNvPr id="0" name=""/>
        <dsp:cNvSpPr/>
      </dsp:nvSpPr>
      <dsp:spPr>
        <a:xfrm>
          <a:off x="2453212" y="3523495"/>
          <a:ext cx="2663491" cy="19882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EU4Health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RescEU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„Хоризонт Европа“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/>
            <a:t>Външна дейност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>
        <a:off x="2499799" y="3570082"/>
        <a:ext cx="2570317" cy="1941652"/>
      </dsp:txXfrm>
    </dsp:sp>
    <dsp:sp modelId="{E1F23B77-D64C-4FA8-AB8C-97B163EBCF52}">
      <dsp:nvSpPr>
        <dsp:cNvPr id="0" name=""/>
        <dsp:cNvSpPr/>
      </dsp:nvSpPr>
      <dsp:spPr>
        <a:xfrm>
          <a:off x="2453212" y="5511735"/>
          <a:ext cx="2663491" cy="854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Извличане на поуки</a:t>
          </a:r>
          <a:endParaRPr lang="en-GB" sz="1800" kern="1200" dirty="0"/>
        </a:p>
      </dsp:txBody>
      <dsp:txXfrm>
        <a:off x="2453212" y="5511735"/>
        <a:ext cx="1875697" cy="854943"/>
      </dsp:txXfrm>
    </dsp:sp>
    <dsp:sp modelId="{9359ED43-8063-4F3B-AEDD-647AB37BDD8C}">
      <dsp:nvSpPr>
        <dsp:cNvPr id="0" name=""/>
        <dsp:cNvSpPr/>
      </dsp:nvSpPr>
      <dsp:spPr>
        <a:xfrm>
          <a:off x="4404255" y="5647534"/>
          <a:ext cx="932221" cy="9322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506-CC37-49D6-AF54-A5D7FF03DD36}">
      <dsp:nvSpPr>
        <dsp:cNvPr id="0" name=""/>
        <dsp:cNvSpPr/>
      </dsp:nvSpPr>
      <dsp:spPr>
        <a:xfrm>
          <a:off x="0" y="0"/>
          <a:ext cx="65642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67CCB-0D88-4B18-8DD9-0FA4D82712B1}">
      <dsp:nvSpPr>
        <dsp:cNvPr id="0" name=""/>
        <dsp:cNvSpPr/>
      </dsp:nvSpPr>
      <dsp:spPr>
        <a:xfrm>
          <a:off x="0" y="0"/>
          <a:ext cx="6564246" cy="27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b="0" i="1" kern="1200" dirty="0"/>
            <a:t>„</a:t>
          </a:r>
          <a:r>
            <a:rPr lang="en-GB" sz="4200" b="0" i="1" kern="1200" dirty="0"/>
            <a:t>Ultimately, the greatest lesson that COVID-19 can teach humanity is that we are all in this together</a:t>
          </a:r>
          <a:r>
            <a:rPr lang="bg-BG" sz="4200" b="0" i="1" kern="1200" dirty="0"/>
            <a:t>!</a:t>
          </a:r>
          <a:r>
            <a:rPr lang="en-GB" sz="4200" b="0" i="1" kern="1200" dirty="0"/>
            <a:t>„</a:t>
          </a:r>
          <a:endParaRPr lang="en-US" sz="4200" i="1" kern="1200" dirty="0"/>
        </a:p>
      </dsp:txBody>
      <dsp:txXfrm>
        <a:off x="0" y="0"/>
        <a:ext cx="6564246" cy="2700480"/>
      </dsp:txXfrm>
    </dsp:sp>
    <dsp:sp modelId="{E44346CC-4E48-4D9B-9BAE-22353081FE94}">
      <dsp:nvSpPr>
        <dsp:cNvPr id="0" name=""/>
        <dsp:cNvSpPr/>
      </dsp:nvSpPr>
      <dsp:spPr>
        <a:xfrm>
          <a:off x="0" y="2700480"/>
          <a:ext cx="65642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72E71-17AF-4C58-A737-E5EF3A8B50FF}">
      <dsp:nvSpPr>
        <dsp:cNvPr id="0" name=""/>
        <dsp:cNvSpPr/>
      </dsp:nvSpPr>
      <dsp:spPr>
        <a:xfrm>
          <a:off x="0" y="2700480"/>
          <a:ext cx="6564246" cy="270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/>
            <a:t>~ </a:t>
          </a:r>
          <a:r>
            <a:rPr lang="en-GB" sz="4200" b="1" i="0" kern="1200"/>
            <a:t>Kiran Mazumdar-Shaw</a:t>
          </a:r>
          <a:endParaRPr lang="en-US" sz="4200" kern="1200"/>
        </a:p>
      </dsp:txBody>
      <dsp:txXfrm>
        <a:off x="0" y="2700480"/>
        <a:ext cx="6564246" cy="270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5A0D-BF63-495B-96C2-FF5036C3E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2F74B-1E70-4A15-913F-AA3483459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D30C-6C0A-420C-8B36-42886B7F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2243-28E7-4BEF-BE60-1B630ED0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1B97-56B8-48D6-A12B-E7F523C5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E8CA-936E-4336-927A-ACAD2104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08424-A30C-49AF-AC2E-D7638DEB0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C55A-86EC-4DB0-B52F-3501EEB9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052F-ADFE-4DFE-9351-8CC55023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F885F-FB61-41EA-BC51-C1510C6C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6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1C6CB-26BA-4924-B4C6-A59D9CFF1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21C7F-5C91-4762-B490-DEDD7FC45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68EF-F9B5-4C49-9F4E-5932F93F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B74E-08A3-4138-9069-1B089E2E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9548F-3EF7-4C25-9F5D-6447FBDB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6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1F9259A-1FE3-4FF9-8A07-BDD8177164E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3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3198-40A2-4CF4-9F1D-F37D4CC8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1E5C-A8B3-4D18-A405-7EF50691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0518-295D-4914-B429-9F6904E9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6D26C-280F-430A-8FF7-247A31E6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27642-2639-4BFF-BDD3-A230E6CC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4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53703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6994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419305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3573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76896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8932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49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6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9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5AE3-480E-4F09-845A-779DD2B4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067A2-A8AA-4D98-A45D-8E6E0086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74B26-6DA8-4646-BF24-99D84C9F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22037-0D59-4EF7-A9C3-AE14525E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7A3F-57A2-40F6-9422-5982D299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1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73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1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38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3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8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4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1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06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57497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6006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7DC8-E08F-438F-8A38-829143EC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1EAF4-54C3-4B01-86E3-FD0DD14F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7D78F-5A38-4D09-9CA2-05AA388E1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CE226-95FE-4EE3-943F-77C6144D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22,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3D230-13A5-4145-A4B5-CE52F77A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85CC1-C3E4-4410-B60B-483C97CA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80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76214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66783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54777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29309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6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8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F9259A-1FE3-4FF9-8A07-BDD8177164E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10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4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65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9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0B0D-3C17-4B26-AFBD-C47293FB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AB8AB-13FE-435E-94CF-ACE43A1A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DCDEC-6D67-4A8A-B1C3-57BE4C4EC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8158-B799-4DE1-848C-8FC0CB86B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5933F-06A4-492D-AD23-23BDC323D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FB3B2-F87F-4EC1-B7A2-944E7FC9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1CBA6-FBF2-4A58-8CC8-78E28465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54C88-EEE0-49FC-9D1F-8618572B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4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71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58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4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0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5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EE02-C02D-43F7-A688-4E8EB40C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3548B-E527-48B2-85B8-97AE4FE6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0C1AC-3CA3-47E6-8BA2-869786EE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42AE6-0249-4176-8E32-2D7F0357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B2530-991A-4BAD-9DF2-290E7C39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2E671-4615-4203-AE34-D7FAD086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C1C67-F587-4156-BA30-4AA68A9A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49B4-B3FD-448B-A252-3A1FB0E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FC39-E564-4B5A-B5A4-2D9B87A2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94DD0-C49A-4A79-B369-F6E26CB0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54EE1-683A-49C4-A200-D8A564E9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4F93A-4E7C-4A44-8EE5-6EDA2654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D74E8-BE76-44C3-A774-3A84AF5D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A94F-E87E-4A74-8879-625B4C17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4E6D4-F832-4729-A101-3B23DEE5D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B2BDC-558A-4788-948F-58FDA4472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0F12-8739-434E-BBF7-17DA049D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67921-8A82-4BD4-BFC9-49B84565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8B170-A7D1-4828-AC5B-F28DCF8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06B55-E54E-43EE-8068-E5A9F055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53A93-B59B-4479-9804-1D6CDF9F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63E5-CDB1-4C89-9FF1-3C8F0468E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EB682-69A3-44E8-989E-F8E1306BE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437D-ED54-4A99-ADA1-3B6684EFD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23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146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920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3960BD-7AC1-4217-9611-AAA56D3EE38F}" type="datetime4">
              <a:rPr lang="en-US" smtClean="0"/>
              <a:pPr/>
              <a:t>April 22,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20.jp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Paint splash on a white background">
            <a:extLst>
              <a:ext uri="{FF2B5EF4-FFF2-40B4-BE49-F238E27FC236}">
                <a16:creationId xmlns:a16="http://schemas.microsoft.com/office/drawing/2014/main" id="{2BAEB8F1-7220-42C7-9685-ECCB96FA3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9"/>
            <a:ext cx="12192000" cy="685799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24170" y="5138037"/>
                </a:moveTo>
                <a:cubicBezTo>
                  <a:pt x="420631" y="5139454"/>
                  <a:pt x="416160" y="5142711"/>
                  <a:pt x="409816" y="5148812"/>
                </a:cubicBezTo>
                <a:cubicBezTo>
                  <a:pt x="384513" y="5138857"/>
                  <a:pt x="376759" y="5150303"/>
                  <a:pt x="338986" y="5151800"/>
                </a:cubicBezTo>
                <a:cubicBezTo>
                  <a:pt x="325123" y="5143154"/>
                  <a:pt x="312164" y="5144939"/>
                  <a:pt x="298810" y="5149975"/>
                </a:cubicBezTo>
                <a:cubicBezTo>
                  <a:pt x="263615" y="5143861"/>
                  <a:pt x="229134" y="5149769"/>
                  <a:pt x="188339" y="5148846"/>
                </a:cubicBezTo>
                <a:cubicBezTo>
                  <a:pt x="146705" y="5135892"/>
                  <a:pt x="120710" y="5151713"/>
                  <a:pt x="77129" y="5150650"/>
                </a:cubicBezTo>
                <a:cubicBezTo>
                  <a:pt x="38418" y="5128290"/>
                  <a:pt x="43948" y="5173219"/>
                  <a:pt x="8098" y="5168295"/>
                </a:cubicBezTo>
                <a:lnTo>
                  <a:pt x="1" y="5165746"/>
                </a:lnTo>
                <a:lnTo>
                  <a:pt x="1" y="6858000"/>
                </a:lnTo>
                <a:lnTo>
                  <a:pt x="10232860" y="6858000"/>
                </a:lnTo>
                <a:lnTo>
                  <a:pt x="10220407" y="6835765"/>
                </a:lnTo>
                <a:cubicBezTo>
                  <a:pt x="10182003" y="6791243"/>
                  <a:pt x="10087600" y="6802565"/>
                  <a:pt x="10022026" y="6757762"/>
                </a:cubicBezTo>
                <a:cubicBezTo>
                  <a:pt x="9975094" y="6742036"/>
                  <a:pt x="9890498" y="6761609"/>
                  <a:pt x="9882203" y="6723651"/>
                </a:cubicBezTo>
                <a:cubicBezTo>
                  <a:pt x="9854598" y="6741435"/>
                  <a:pt x="9842217" y="6703212"/>
                  <a:pt x="9818566" y="6696063"/>
                </a:cubicBezTo>
                <a:cubicBezTo>
                  <a:pt x="9795728" y="6706492"/>
                  <a:pt x="9788960" y="6693053"/>
                  <a:pt x="9771904" y="6687476"/>
                </a:cubicBezTo>
                <a:cubicBezTo>
                  <a:pt x="9761819" y="6694575"/>
                  <a:pt x="9746945" y="6691639"/>
                  <a:pt x="9744274" y="6680895"/>
                </a:cubicBezTo>
                <a:cubicBezTo>
                  <a:pt x="9757100" y="6659288"/>
                  <a:pt x="9702280" y="6661999"/>
                  <a:pt x="9702272" y="6645623"/>
                </a:cubicBezTo>
                <a:cubicBezTo>
                  <a:pt x="9672878" y="6637308"/>
                  <a:pt x="9536850" y="6635434"/>
                  <a:pt x="9520815" y="6606549"/>
                </a:cubicBezTo>
                <a:cubicBezTo>
                  <a:pt x="9462694" y="6584419"/>
                  <a:pt x="9364629" y="6609780"/>
                  <a:pt x="9338854" y="6604752"/>
                </a:cubicBezTo>
                <a:cubicBezTo>
                  <a:pt x="9301826" y="6646470"/>
                  <a:pt x="9206253" y="6504340"/>
                  <a:pt x="9096712" y="6483405"/>
                </a:cubicBezTo>
                <a:cubicBezTo>
                  <a:pt x="9080776" y="6485371"/>
                  <a:pt x="9072854" y="6483990"/>
                  <a:pt x="9071445" y="6472839"/>
                </a:cubicBezTo>
                <a:cubicBezTo>
                  <a:pt x="9037733" y="6465416"/>
                  <a:pt x="9013244" y="6434113"/>
                  <a:pt x="8985766" y="6442932"/>
                </a:cubicBezTo>
                <a:cubicBezTo>
                  <a:pt x="8957782" y="6428350"/>
                  <a:pt x="8922645" y="6396528"/>
                  <a:pt x="8903538" y="6385345"/>
                </a:cubicBezTo>
                <a:lnTo>
                  <a:pt x="8874169" y="6368574"/>
                </a:lnTo>
                <a:lnTo>
                  <a:pt x="8861902" y="6365959"/>
                </a:lnTo>
                <a:lnTo>
                  <a:pt x="8853873" y="6369328"/>
                </a:lnTo>
                <a:lnTo>
                  <a:pt x="8834271" y="6361166"/>
                </a:lnTo>
                <a:cubicBezTo>
                  <a:pt x="8817275" y="6357159"/>
                  <a:pt x="8768811" y="6350946"/>
                  <a:pt x="8751898" y="6345286"/>
                </a:cubicBezTo>
                <a:cubicBezTo>
                  <a:pt x="8748776" y="6336482"/>
                  <a:pt x="8742014" y="6330840"/>
                  <a:pt x="8732794" y="6327212"/>
                </a:cubicBezTo>
                <a:lnTo>
                  <a:pt x="8711457" y="6323423"/>
                </a:lnTo>
                <a:lnTo>
                  <a:pt x="8698945" y="6311035"/>
                </a:lnTo>
                <a:cubicBezTo>
                  <a:pt x="8693307" y="6308234"/>
                  <a:pt x="8686288" y="6307695"/>
                  <a:pt x="8676966" y="6311045"/>
                </a:cubicBezTo>
                <a:cubicBezTo>
                  <a:pt x="8659160" y="6306470"/>
                  <a:pt x="8609036" y="6288869"/>
                  <a:pt x="8592109" y="6283578"/>
                </a:cubicBezTo>
                <a:lnTo>
                  <a:pt x="8575406" y="6279301"/>
                </a:lnTo>
                <a:lnTo>
                  <a:pt x="8567743" y="6271333"/>
                </a:lnTo>
                <a:cubicBezTo>
                  <a:pt x="8560971" y="6265479"/>
                  <a:pt x="8553359" y="6261637"/>
                  <a:pt x="8544105" y="6262067"/>
                </a:cubicBezTo>
                <a:lnTo>
                  <a:pt x="8534981" y="6264544"/>
                </a:lnTo>
                <a:cubicBezTo>
                  <a:pt x="8534770" y="6263238"/>
                  <a:pt x="8534558" y="6261934"/>
                  <a:pt x="8534347" y="6260628"/>
                </a:cubicBezTo>
                <a:cubicBezTo>
                  <a:pt x="8534165" y="6254552"/>
                  <a:pt x="8531548" y="6248727"/>
                  <a:pt x="8502329" y="6245007"/>
                </a:cubicBezTo>
                <a:cubicBezTo>
                  <a:pt x="8484064" y="6230757"/>
                  <a:pt x="8460296" y="6219075"/>
                  <a:pt x="8433327" y="6211089"/>
                </a:cubicBezTo>
                <a:cubicBezTo>
                  <a:pt x="8427709" y="6216009"/>
                  <a:pt x="8420390" y="6205541"/>
                  <a:pt x="8415974" y="6202794"/>
                </a:cubicBezTo>
                <a:cubicBezTo>
                  <a:pt x="8414286" y="6206457"/>
                  <a:pt x="8402161" y="6205639"/>
                  <a:pt x="8399490" y="6201686"/>
                </a:cubicBezTo>
                <a:cubicBezTo>
                  <a:pt x="8320765" y="6169327"/>
                  <a:pt x="8353074" y="6214472"/>
                  <a:pt x="8311484" y="6182351"/>
                </a:cubicBezTo>
                <a:cubicBezTo>
                  <a:pt x="8303469" y="6179348"/>
                  <a:pt x="8296282" y="6179741"/>
                  <a:pt x="8289612" y="6181576"/>
                </a:cubicBezTo>
                <a:lnTo>
                  <a:pt x="8279273" y="6185905"/>
                </a:lnTo>
                <a:lnTo>
                  <a:pt x="8247464" y="6169167"/>
                </a:lnTo>
                <a:cubicBezTo>
                  <a:pt x="8231409" y="6162506"/>
                  <a:pt x="8214145" y="6156986"/>
                  <a:pt x="8196077" y="6152768"/>
                </a:cubicBezTo>
                <a:cubicBezTo>
                  <a:pt x="8190058" y="6159824"/>
                  <a:pt x="8178350" y="6146423"/>
                  <a:pt x="8172107" y="6143116"/>
                </a:cubicBezTo>
                <a:cubicBezTo>
                  <a:pt x="8170795" y="6148161"/>
                  <a:pt x="8155185" y="6148083"/>
                  <a:pt x="8150882" y="6143014"/>
                </a:cubicBezTo>
                <a:cubicBezTo>
                  <a:pt x="8043325" y="6106278"/>
                  <a:pt x="8094757" y="6164012"/>
                  <a:pt x="8034498" y="6124492"/>
                </a:cubicBezTo>
                <a:cubicBezTo>
                  <a:pt x="8023614" y="6121142"/>
                  <a:pt x="8014563" y="6122270"/>
                  <a:pt x="8006497" y="6125284"/>
                </a:cubicBezTo>
                <a:lnTo>
                  <a:pt x="7991273" y="6133623"/>
                </a:lnTo>
                <a:lnTo>
                  <a:pt x="7982265" y="6128245"/>
                </a:lnTo>
                <a:cubicBezTo>
                  <a:pt x="7944891" y="6121713"/>
                  <a:pt x="7931226" y="6130583"/>
                  <a:pt x="7912085" y="6116164"/>
                </a:cubicBezTo>
                <a:cubicBezTo>
                  <a:pt x="7878698" y="6108552"/>
                  <a:pt x="7840370" y="6103928"/>
                  <a:pt x="7810187" y="6096690"/>
                </a:cubicBezTo>
                <a:cubicBezTo>
                  <a:pt x="7796246" y="6076752"/>
                  <a:pt x="7753799" y="6081964"/>
                  <a:pt x="7730989" y="6072734"/>
                </a:cubicBezTo>
                <a:cubicBezTo>
                  <a:pt x="7721214" y="6064442"/>
                  <a:pt x="7713300" y="6061979"/>
                  <a:pt x="7700459" y="6067006"/>
                </a:cubicBezTo>
                <a:cubicBezTo>
                  <a:pt x="7655845" y="6027129"/>
                  <a:pt x="7669185" y="6060343"/>
                  <a:pt x="7623221" y="6040209"/>
                </a:cubicBezTo>
                <a:cubicBezTo>
                  <a:pt x="7584174" y="6020582"/>
                  <a:pt x="7538418" y="6004445"/>
                  <a:pt x="7505047" y="5967561"/>
                </a:cubicBezTo>
                <a:cubicBezTo>
                  <a:pt x="7499654" y="5957788"/>
                  <a:pt x="7482081" y="5951500"/>
                  <a:pt x="7465796" y="5953517"/>
                </a:cubicBezTo>
                <a:cubicBezTo>
                  <a:pt x="7462992" y="5953864"/>
                  <a:pt x="7460335" y="5954450"/>
                  <a:pt x="7457905" y="5955255"/>
                </a:cubicBezTo>
                <a:cubicBezTo>
                  <a:pt x="7438909" y="5929939"/>
                  <a:pt x="7419483" y="5937312"/>
                  <a:pt x="7412223" y="5921118"/>
                </a:cubicBezTo>
                <a:cubicBezTo>
                  <a:pt x="7372805" y="5907834"/>
                  <a:pt x="7334821" y="5915363"/>
                  <a:pt x="7327761" y="5901038"/>
                </a:cubicBezTo>
                <a:cubicBezTo>
                  <a:pt x="7306340" y="5897895"/>
                  <a:pt x="7272477" y="5906823"/>
                  <a:pt x="7261184" y="5890673"/>
                </a:cubicBezTo>
                <a:cubicBezTo>
                  <a:pt x="7255248" y="5901086"/>
                  <a:pt x="7239803" y="5877939"/>
                  <a:pt x="7225085" y="5882795"/>
                </a:cubicBezTo>
                <a:cubicBezTo>
                  <a:pt x="7214264" y="5887405"/>
                  <a:pt x="7207054" y="5881458"/>
                  <a:pt x="7197451" y="5879354"/>
                </a:cubicBezTo>
                <a:cubicBezTo>
                  <a:pt x="7183450" y="5882063"/>
                  <a:pt x="7143816" y="5866354"/>
                  <a:pt x="7134462" y="5858264"/>
                </a:cubicBezTo>
                <a:cubicBezTo>
                  <a:pt x="7113779" y="5832126"/>
                  <a:pt x="7050656" y="5838460"/>
                  <a:pt x="7033126" y="5818152"/>
                </a:cubicBezTo>
                <a:cubicBezTo>
                  <a:pt x="7025879" y="5814394"/>
                  <a:pt x="7018444" y="5812123"/>
                  <a:pt x="7010931" y="5810784"/>
                </a:cubicBezTo>
                <a:lnTo>
                  <a:pt x="6965772" y="5809570"/>
                </a:lnTo>
                <a:cubicBezTo>
                  <a:pt x="6958379" y="5809773"/>
                  <a:pt x="6951122" y="5809811"/>
                  <a:pt x="6944112" y="5809138"/>
                </a:cubicBezTo>
                <a:cubicBezTo>
                  <a:pt x="6958919" y="5787231"/>
                  <a:pt x="6886934" y="5799790"/>
                  <a:pt x="6910662" y="5784032"/>
                </a:cubicBezTo>
                <a:cubicBezTo>
                  <a:pt x="6874725" y="5776519"/>
                  <a:pt x="6864413" y="5762624"/>
                  <a:pt x="6827210" y="5751855"/>
                </a:cubicBezTo>
                <a:lnTo>
                  <a:pt x="6687442" y="5719421"/>
                </a:lnTo>
                <a:cubicBezTo>
                  <a:pt x="6635980" y="5699070"/>
                  <a:pt x="6610828" y="5697607"/>
                  <a:pt x="6564352" y="5686060"/>
                </a:cubicBezTo>
                <a:cubicBezTo>
                  <a:pt x="6528033" y="5637185"/>
                  <a:pt x="6494010" y="5648754"/>
                  <a:pt x="6467880" y="5616169"/>
                </a:cubicBezTo>
                <a:cubicBezTo>
                  <a:pt x="6416367" y="5601837"/>
                  <a:pt x="6419822" y="5586932"/>
                  <a:pt x="6362159" y="5586807"/>
                </a:cubicBezTo>
                <a:lnTo>
                  <a:pt x="6310657" y="5553477"/>
                </a:lnTo>
                <a:cubicBezTo>
                  <a:pt x="6299083" y="5546856"/>
                  <a:pt x="6295885" y="5548752"/>
                  <a:pt x="6292713" y="5547078"/>
                </a:cubicBezTo>
                <a:lnTo>
                  <a:pt x="6291623" y="5543429"/>
                </a:lnTo>
                <a:lnTo>
                  <a:pt x="6281704" y="5538282"/>
                </a:lnTo>
                <a:lnTo>
                  <a:pt x="6264107" y="5526263"/>
                </a:lnTo>
                <a:lnTo>
                  <a:pt x="6258989" y="5525777"/>
                </a:lnTo>
                <a:lnTo>
                  <a:pt x="6229603" y="5510395"/>
                </a:lnTo>
                <a:lnTo>
                  <a:pt x="6228332" y="5511020"/>
                </a:lnTo>
                <a:cubicBezTo>
                  <a:pt x="6224808" y="5512072"/>
                  <a:pt x="6220944" y="5512187"/>
                  <a:pt x="6216260" y="5510345"/>
                </a:cubicBezTo>
                <a:cubicBezTo>
                  <a:pt x="6210740" y="5525445"/>
                  <a:pt x="6208492" y="5513908"/>
                  <a:pt x="6195167" y="5507142"/>
                </a:cubicBezTo>
                <a:cubicBezTo>
                  <a:pt x="6176634" y="5504447"/>
                  <a:pt x="6121193" y="5496797"/>
                  <a:pt x="6105064" y="5494176"/>
                </a:cubicBezTo>
                <a:lnTo>
                  <a:pt x="6098392" y="5491417"/>
                </a:lnTo>
                <a:lnTo>
                  <a:pt x="6098057" y="5491548"/>
                </a:lnTo>
                <a:cubicBezTo>
                  <a:pt x="6096177" y="5491345"/>
                  <a:pt x="6093821" y="5490586"/>
                  <a:pt x="6090617" y="5489007"/>
                </a:cubicBezTo>
                <a:lnTo>
                  <a:pt x="6086227" y="5486388"/>
                </a:lnTo>
                <a:lnTo>
                  <a:pt x="6073282" y="5481036"/>
                </a:lnTo>
                <a:lnTo>
                  <a:pt x="6067488" y="5480426"/>
                </a:lnTo>
                <a:cubicBezTo>
                  <a:pt x="6040063" y="5480093"/>
                  <a:pt x="5951728" y="5481604"/>
                  <a:pt x="5908730" y="5479037"/>
                </a:cubicBezTo>
                <a:cubicBezTo>
                  <a:pt x="5872265" y="5473380"/>
                  <a:pt x="5839094" y="5474990"/>
                  <a:pt x="5809501" y="5465027"/>
                </a:cubicBezTo>
                <a:cubicBezTo>
                  <a:pt x="5795691" y="5468278"/>
                  <a:pt x="5783378" y="5468468"/>
                  <a:pt x="5773910" y="5458581"/>
                </a:cubicBezTo>
                <a:cubicBezTo>
                  <a:pt x="5739320" y="5455590"/>
                  <a:pt x="5728309" y="5465623"/>
                  <a:pt x="5708984" y="5453146"/>
                </a:cubicBezTo>
                <a:cubicBezTo>
                  <a:pt x="5685394" y="5468413"/>
                  <a:pt x="5685992" y="5461186"/>
                  <a:pt x="5678327" y="5454412"/>
                </a:cubicBezTo>
                <a:lnTo>
                  <a:pt x="5677140" y="5453823"/>
                </a:lnTo>
                <a:lnTo>
                  <a:pt x="5673887" y="5456023"/>
                </a:lnTo>
                <a:lnTo>
                  <a:pt x="5668198" y="5456346"/>
                </a:lnTo>
                <a:lnTo>
                  <a:pt x="5653664" y="5453106"/>
                </a:lnTo>
                <a:lnTo>
                  <a:pt x="5648366" y="5451209"/>
                </a:lnTo>
                <a:cubicBezTo>
                  <a:pt x="5644655" y="5450154"/>
                  <a:pt x="5642109" y="5449779"/>
                  <a:pt x="5640260" y="5449878"/>
                </a:cubicBezTo>
                <a:lnTo>
                  <a:pt x="5640006" y="5450061"/>
                </a:lnTo>
                <a:lnTo>
                  <a:pt x="5632515" y="5448391"/>
                </a:lnTo>
                <a:cubicBezTo>
                  <a:pt x="5619998" y="5445077"/>
                  <a:pt x="5607933" y="5441385"/>
                  <a:pt x="5596539" y="5437486"/>
                </a:cubicBezTo>
                <a:cubicBezTo>
                  <a:pt x="5583544" y="5447920"/>
                  <a:pt x="5543214" y="5426318"/>
                  <a:pt x="5542416" y="5449938"/>
                </a:cubicBezTo>
                <a:cubicBezTo>
                  <a:pt x="5526882" y="5445355"/>
                  <a:pt x="5519529" y="5434267"/>
                  <a:pt x="5521246" y="5450133"/>
                </a:cubicBezTo>
                <a:cubicBezTo>
                  <a:pt x="5516029" y="5449054"/>
                  <a:pt x="5512471" y="5449786"/>
                  <a:pt x="5509658" y="5451392"/>
                </a:cubicBezTo>
                <a:lnTo>
                  <a:pt x="5508753" y="5452216"/>
                </a:lnTo>
                <a:lnTo>
                  <a:pt x="5469291" y="5441993"/>
                </a:lnTo>
                <a:lnTo>
                  <a:pt x="5447375" y="5432879"/>
                </a:lnTo>
                <a:lnTo>
                  <a:pt x="5435760" y="5429360"/>
                </a:lnTo>
                <a:lnTo>
                  <a:pt x="5433081" y="5425914"/>
                </a:lnTo>
                <a:cubicBezTo>
                  <a:pt x="5429853" y="5423556"/>
                  <a:pt x="5424794" y="5421926"/>
                  <a:pt x="5415630" y="5421963"/>
                </a:cubicBezTo>
                <a:lnTo>
                  <a:pt x="5413399" y="5422434"/>
                </a:lnTo>
                <a:lnTo>
                  <a:pt x="5399853" y="5415736"/>
                </a:lnTo>
                <a:cubicBezTo>
                  <a:pt x="5395637" y="5412982"/>
                  <a:pt x="5392091" y="5409780"/>
                  <a:pt x="5389520" y="5405967"/>
                </a:cubicBezTo>
                <a:cubicBezTo>
                  <a:pt x="5335580" y="5415065"/>
                  <a:pt x="5292600" y="5391357"/>
                  <a:pt x="5237937" y="5385377"/>
                </a:cubicBezTo>
                <a:cubicBezTo>
                  <a:pt x="5207993" y="5376752"/>
                  <a:pt x="5126456" y="5381084"/>
                  <a:pt x="5119496" y="5352643"/>
                </a:cubicBezTo>
                <a:cubicBezTo>
                  <a:pt x="5080107" y="5344358"/>
                  <a:pt x="5054089" y="5342197"/>
                  <a:pt x="5001601" y="5335667"/>
                </a:cubicBezTo>
                <a:cubicBezTo>
                  <a:pt x="4950440" y="5305462"/>
                  <a:pt x="4862311" y="5312335"/>
                  <a:pt x="4801046" y="5292281"/>
                </a:cubicBezTo>
                <a:cubicBezTo>
                  <a:pt x="4760767" y="5309390"/>
                  <a:pt x="4784753" y="5291346"/>
                  <a:pt x="4747748" y="5289636"/>
                </a:cubicBezTo>
                <a:cubicBezTo>
                  <a:pt x="4762748" y="5270206"/>
                  <a:pt x="4701198" y="5294183"/>
                  <a:pt x="4705062" y="5270079"/>
                </a:cubicBezTo>
                <a:cubicBezTo>
                  <a:pt x="4698206" y="5270532"/>
                  <a:pt x="4691442" y="5271728"/>
                  <a:pt x="4684625" y="5273113"/>
                </a:cubicBezTo>
                <a:lnTo>
                  <a:pt x="4681053" y="5273825"/>
                </a:lnTo>
                <a:lnTo>
                  <a:pt x="4667771" y="5272561"/>
                </a:lnTo>
                <a:lnTo>
                  <a:pt x="4662767" y="5277347"/>
                </a:lnTo>
                <a:lnTo>
                  <a:pt x="4641874" y="5279132"/>
                </a:lnTo>
                <a:cubicBezTo>
                  <a:pt x="4634243" y="5279004"/>
                  <a:pt x="4626260" y="5277939"/>
                  <a:pt x="4617779" y="5275371"/>
                </a:cubicBezTo>
                <a:cubicBezTo>
                  <a:pt x="4598555" y="5262359"/>
                  <a:pt x="4562195" y="5268321"/>
                  <a:pt x="4532041" y="5262571"/>
                </a:cubicBezTo>
                <a:lnTo>
                  <a:pt x="4518829" y="5257331"/>
                </a:lnTo>
                <a:lnTo>
                  <a:pt x="4472184" y="5254623"/>
                </a:lnTo>
                <a:cubicBezTo>
                  <a:pt x="4459012" y="5253412"/>
                  <a:pt x="4445463" y="5251669"/>
                  <a:pt x="4431409" y="5248968"/>
                </a:cubicBezTo>
                <a:lnTo>
                  <a:pt x="4405730" y="5242275"/>
                </a:lnTo>
                <a:lnTo>
                  <a:pt x="4398381" y="5243052"/>
                </a:lnTo>
                <a:cubicBezTo>
                  <a:pt x="4386449" y="5240842"/>
                  <a:pt x="4372252" y="5231428"/>
                  <a:pt x="4371649" y="5239888"/>
                </a:cubicBezTo>
                <a:lnTo>
                  <a:pt x="4358886" y="5234795"/>
                </a:lnTo>
                <a:lnTo>
                  <a:pt x="4343991" y="5239146"/>
                </a:lnTo>
                <a:cubicBezTo>
                  <a:pt x="4342160" y="5240427"/>
                  <a:pt x="4340669" y="5241867"/>
                  <a:pt x="4339562" y="5243414"/>
                </a:cubicBezTo>
                <a:lnTo>
                  <a:pt x="4321286" y="5238121"/>
                </a:lnTo>
                <a:lnTo>
                  <a:pt x="4304714" y="5240253"/>
                </a:lnTo>
                <a:lnTo>
                  <a:pt x="4292026" y="5234939"/>
                </a:lnTo>
                <a:lnTo>
                  <a:pt x="4286278" y="5234703"/>
                </a:lnTo>
                <a:lnTo>
                  <a:pt x="4271843" y="5234718"/>
                </a:lnTo>
                <a:cubicBezTo>
                  <a:pt x="4264335" y="5235163"/>
                  <a:pt x="4255896" y="5235803"/>
                  <a:pt x="4246654" y="5235901"/>
                </a:cubicBezTo>
                <a:lnTo>
                  <a:pt x="4239016" y="5235376"/>
                </a:lnTo>
                <a:lnTo>
                  <a:pt x="4220827" y="5240574"/>
                </a:lnTo>
                <a:cubicBezTo>
                  <a:pt x="4207542" y="5244578"/>
                  <a:pt x="4197250" y="5247055"/>
                  <a:pt x="4187718" y="5242092"/>
                </a:cubicBezTo>
                <a:cubicBezTo>
                  <a:pt x="4168223" y="5246878"/>
                  <a:pt x="4150621" y="5266466"/>
                  <a:pt x="4126557" y="5256449"/>
                </a:cubicBezTo>
                <a:cubicBezTo>
                  <a:pt x="4131887" y="5267539"/>
                  <a:pt x="4097973" y="5252921"/>
                  <a:pt x="4091247" y="5262278"/>
                </a:cubicBezTo>
                <a:cubicBezTo>
                  <a:pt x="4087295" y="5270061"/>
                  <a:pt x="4076085" y="5267439"/>
                  <a:pt x="4066683" y="5268982"/>
                </a:cubicBezTo>
                <a:cubicBezTo>
                  <a:pt x="4058472" y="5276231"/>
                  <a:pt x="4012988" y="5276524"/>
                  <a:pt x="3998089" y="5272801"/>
                </a:cubicBezTo>
                <a:cubicBezTo>
                  <a:pt x="3957293" y="5257428"/>
                  <a:pt x="3914679" y="5285025"/>
                  <a:pt x="3881853" y="5273593"/>
                </a:cubicBezTo>
                <a:cubicBezTo>
                  <a:pt x="3872698" y="5272881"/>
                  <a:pt x="3864806" y="5273518"/>
                  <a:pt x="3857744" y="5274992"/>
                </a:cubicBezTo>
                <a:lnTo>
                  <a:pt x="3839551" y="5281090"/>
                </a:lnTo>
                <a:lnTo>
                  <a:pt x="3837537" y="5286771"/>
                </a:lnTo>
                <a:lnTo>
                  <a:pt x="3824683" y="5288326"/>
                </a:lnTo>
                <a:lnTo>
                  <a:pt x="3821794" y="5289763"/>
                </a:lnTo>
                <a:cubicBezTo>
                  <a:pt x="3816288" y="5292529"/>
                  <a:pt x="3810733" y="5295104"/>
                  <a:pt x="3804690" y="5296977"/>
                </a:cubicBezTo>
                <a:cubicBezTo>
                  <a:pt x="3795266" y="5272832"/>
                  <a:pt x="3751743" y="5308922"/>
                  <a:pt x="3755041" y="5286973"/>
                </a:cubicBezTo>
                <a:cubicBezTo>
                  <a:pt x="3720203" y="5293060"/>
                  <a:pt x="3732482" y="5270571"/>
                  <a:pt x="3704762" y="5295563"/>
                </a:cubicBezTo>
                <a:cubicBezTo>
                  <a:pt x="3637817" y="5288966"/>
                  <a:pt x="3560727" y="5314057"/>
                  <a:pt x="3497584" y="5295519"/>
                </a:cubicBezTo>
                <a:cubicBezTo>
                  <a:pt x="3511130" y="5304942"/>
                  <a:pt x="3477973" y="5318025"/>
                  <a:pt x="3458496" y="5316179"/>
                </a:cubicBezTo>
                <a:cubicBezTo>
                  <a:pt x="3417933" y="5316399"/>
                  <a:pt x="3316199" y="5298099"/>
                  <a:pt x="3254204" y="5296839"/>
                </a:cubicBezTo>
                <a:cubicBezTo>
                  <a:pt x="3200880" y="5302485"/>
                  <a:pt x="3229929" y="5295584"/>
                  <a:pt x="3185377" y="5315679"/>
                </a:cubicBezTo>
                <a:cubicBezTo>
                  <a:pt x="3180970" y="5312524"/>
                  <a:pt x="3144223" y="5310167"/>
                  <a:pt x="3138878" y="5308383"/>
                </a:cubicBezTo>
                <a:lnTo>
                  <a:pt x="3101673" y="5301204"/>
                </a:lnTo>
                <a:lnTo>
                  <a:pt x="3071638" y="5298594"/>
                </a:lnTo>
                <a:cubicBezTo>
                  <a:pt x="3063259" y="5300547"/>
                  <a:pt x="3057747" y="5300029"/>
                  <a:pt x="3053518" y="5298419"/>
                </a:cubicBezTo>
                <a:lnTo>
                  <a:pt x="3049209" y="5295645"/>
                </a:lnTo>
                <a:lnTo>
                  <a:pt x="3011678" y="5290430"/>
                </a:lnTo>
                <a:lnTo>
                  <a:pt x="3007273" y="5291804"/>
                </a:lnTo>
                <a:lnTo>
                  <a:pt x="2969616" y="5289775"/>
                </a:lnTo>
                <a:cubicBezTo>
                  <a:pt x="2967901" y="5291919"/>
                  <a:pt x="2965033" y="5293372"/>
                  <a:pt x="2959671" y="5293419"/>
                </a:cubicBezTo>
                <a:cubicBezTo>
                  <a:pt x="2969778" y="5308421"/>
                  <a:pt x="2957077" y="5299224"/>
                  <a:pt x="2940370" y="5298037"/>
                </a:cubicBezTo>
                <a:cubicBezTo>
                  <a:pt x="2952343" y="5321071"/>
                  <a:pt x="2903756" y="5308593"/>
                  <a:pt x="2897455" y="5321415"/>
                </a:cubicBezTo>
                <a:cubicBezTo>
                  <a:pt x="2884914" y="5320025"/>
                  <a:pt x="2871868" y="5318973"/>
                  <a:pt x="2858612" y="5318386"/>
                </a:cubicBezTo>
                <a:lnTo>
                  <a:pt x="2850847" y="5318336"/>
                </a:lnTo>
                <a:cubicBezTo>
                  <a:pt x="2850802" y="5318412"/>
                  <a:pt x="2850758" y="5318489"/>
                  <a:pt x="2850713" y="5318566"/>
                </a:cubicBezTo>
                <a:cubicBezTo>
                  <a:pt x="2849071" y="5319049"/>
                  <a:pt x="2846535" y="5319218"/>
                  <a:pt x="2842565" y="5318974"/>
                </a:cubicBezTo>
                <a:lnTo>
                  <a:pt x="2836689" y="5318244"/>
                </a:lnTo>
                <a:lnTo>
                  <a:pt x="2821624" y="5318147"/>
                </a:lnTo>
                <a:lnTo>
                  <a:pt x="2816581" y="5319651"/>
                </a:lnTo>
                <a:lnTo>
                  <a:pt x="2814783" y="5322463"/>
                </a:lnTo>
                <a:lnTo>
                  <a:pt x="2813379" y="5322140"/>
                </a:lnTo>
                <a:cubicBezTo>
                  <a:pt x="2802709" y="5317184"/>
                  <a:pt x="2799370" y="5310064"/>
                  <a:pt x="2785957" y="5329779"/>
                </a:cubicBezTo>
                <a:cubicBezTo>
                  <a:pt x="2761532" y="5321742"/>
                  <a:pt x="2756836" y="5333761"/>
                  <a:pt x="2723518" y="5338101"/>
                </a:cubicBezTo>
                <a:cubicBezTo>
                  <a:pt x="2709522" y="5330511"/>
                  <a:pt x="2698336" y="5333270"/>
                  <a:pt x="2687427" y="5339308"/>
                </a:cubicBezTo>
                <a:cubicBezTo>
                  <a:pt x="2654941" y="5335853"/>
                  <a:pt x="2625399" y="5344352"/>
                  <a:pt x="2588930" y="5346504"/>
                </a:cubicBezTo>
                <a:cubicBezTo>
                  <a:pt x="2549402" y="5336705"/>
                  <a:pt x="2529317" y="5354466"/>
                  <a:pt x="2490342" y="5356688"/>
                </a:cubicBezTo>
                <a:cubicBezTo>
                  <a:pt x="2456446" y="5339697"/>
                  <a:pt x="2462590" y="5371614"/>
                  <a:pt x="2442656" y="5378373"/>
                </a:cubicBezTo>
                <a:lnTo>
                  <a:pt x="2437016" y="5378997"/>
                </a:lnTo>
                <a:lnTo>
                  <a:pt x="2422272" y="5376524"/>
                </a:lnTo>
                <a:lnTo>
                  <a:pt x="2416836" y="5374904"/>
                </a:lnTo>
                <a:cubicBezTo>
                  <a:pt x="2413051" y="5374047"/>
                  <a:pt x="2410484" y="5373805"/>
                  <a:pt x="2408651" y="5374002"/>
                </a:cubicBezTo>
                <a:lnTo>
                  <a:pt x="2408415" y="5374199"/>
                </a:lnTo>
                <a:lnTo>
                  <a:pt x="2400815" y="5372924"/>
                </a:lnTo>
                <a:cubicBezTo>
                  <a:pt x="2388069" y="5370271"/>
                  <a:pt x="2375744" y="5367214"/>
                  <a:pt x="2364067" y="5363916"/>
                </a:cubicBezTo>
                <a:cubicBezTo>
                  <a:pt x="2352019" y="5375037"/>
                  <a:pt x="2310029" y="5355562"/>
                  <a:pt x="2311247" y="5379223"/>
                </a:cubicBezTo>
                <a:cubicBezTo>
                  <a:pt x="2295391" y="5375459"/>
                  <a:pt x="2287126" y="5364760"/>
                  <a:pt x="2290188" y="5380535"/>
                </a:cubicBezTo>
                <a:cubicBezTo>
                  <a:pt x="2284902" y="5379730"/>
                  <a:pt x="2281422" y="5380650"/>
                  <a:pt x="2278760" y="5382406"/>
                </a:cubicBezTo>
                <a:lnTo>
                  <a:pt x="2277929" y="5383278"/>
                </a:lnTo>
                <a:lnTo>
                  <a:pt x="2242720" y="5374533"/>
                </a:lnTo>
                <a:lnTo>
                  <a:pt x="2237766" y="5375135"/>
                </a:lnTo>
                <a:lnTo>
                  <a:pt x="2215171" y="5367180"/>
                </a:lnTo>
                <a:lnTo>
                  <a:pt x="2203308" y="5364272"/>
                </a:lnTo>
                <a:lnTo>
                  <a:pt x="2200349" y="5360969"/>
                </a:lnTo>
                <a:cubicBezTo>
                  <a:pt x="2196931" y="5358779"/>
                  <a:pt x="2191757" y="5357418"/>
                  <a:pt x="2182639" y="5357939"/>
                </a:cubicBezTo>
                <a:lnTo>
                  <a:pt x="2180456" y="5358525"/>
                </a:lnTo>
                <a:lnTo>
                  <a:pt x="2166399" y="5352543"/>
                </a:lnTo>
                <a:cubicBezTo>
                  <a:pt x="2161969" y="5350011"/>
                  <a:pt x="2158166" y="5346997"/>
                  <a:pt x="2155279" y="5343320"/>
                </a:cubicBezTo>
                <a:cubicBezTo>
                  <a:pt x="2102354" y="5355262"/>
                  <a:pt x="2057543" y="5333823"/>
                  <a:pt x="2002613" y="5330726"/>
                </a:cubicBezTo>
                <a:cubicBezTo>
                  <a:pt x="1942330" y="5319731"/>
                  <a:pt x="1861746" y="5297679"/>
                  <a:pt x="1821825" y="5291472"/>
                </a:cubicBezTo>
                <a:cubicBezTo>
                  <a:pt x="1803546" y="5286648"/>
                  <a:pt x="1711733" y="5282438"/>
                  <a:pt x="1720721" y="5293484"/>
                </a:cubicBezTo>
                <a:cubicBezTo>
                  <a:pt x="1667212" y="5265981"/>
                  <a:pt x="1633016" y="5281032"/>
                  <a:pt x="1570313" y="5264210"/>
                </a:cubicBezTo>
                <a:cubicBezTo>
                  <a:pt x="1531674" y="5283444"/>
                  <a:pt x="1543422" y="5260603"/>
                  <a:pt x="1506438" y="5260847"/>
                </a:cubicBezTo>
                <a:cubicBezTo>
                  <a:pt x="1485083" y="5258087"/>
                  <a:pt x="1471128" y="5249703"/>
                  <a:pt x="1459837" y="5247653"/>
                </a:cubicBezTo>
                <a:lnTo>
                  <a:pt x="1438689" y="5248553"/>
                </a:lnTo>
                <a:lnTo>
                  <a:pt x="1425361" y="5247991"/>
                </a:lnTo>
                <a:lnTo>
                  <a:pt x="1420783" y="5253040"/>
                </a:lnTo>
                <a:lnTo>
                  <a:pt x="1400135" y="5255927"/>
                </a:lnTo>
                <a:cubicBezTo>
                  <a:pt x="1373565" y="5253054"/>
                  <a:pt x="1296003" y="5240364"/>
                  <a:pt x="1261360" y="5235803"/>
                </a:cubicBezTo>
                <a:cubicBezTo>
                  <a:pt x="1248435" y="5229929"/>
                  <a:pt x="1203652" y="5223011"/>
                  <a:pt x="1192275" y="5228564"/>
                </a:cubicBezTo>
                <a:cubicBezTo>
                  <a:pt x="1182340" y="5228536"/>
                  <a:pt x="1172533" y="5224286"/>
                  <a:pt x="1165093" y="5231015"/>
                </a:cubicBezTo>
                <a:cubicBezTo>
                  <a:pt x="1154213" y="5238795"/>
                  <a:pt x="1127605" y="5219618"/>
                  <a:pt x="1127765" y="5230940"/>
                </a:cubicBezTo>
                <a:cubicBezTo>
                  <a:pt x="1108724" y="5217668"/>
                  <a:pt x="1082488" y="5233396"/>
                  <a:pt x="1061159" y="5234834"/>
                </a:cubicBezTo>
                <a:cubicBezTo>
                  <a:pt x="1046983" y="5222442"/>
                  <a:pt x="1016217" y="5237680"/>
                  <a:pt x="972937" y="5233065"/>
                </a:cubicBezTo>
                <a:cubicBezTo>
                  <a:pt x="939888" y="5228513"/>
                  <a:pt x="905779" y="5219380"/>
                  <a:pt x="862867" y="5207522"/>
                </a:cubicBezTo>
                <a:cubicBezTo>
                  <a:pt x="812436" y="5178795"/>
                  <a:pt x="761812" y="5172745"/>
                  <a:pt x="715464" y="5161912"/>
                </a:cubicBezTo>
                <a:cubicBezTo>
                  <a:pt x="662499" y="5152035"/>
                  <a:pt x="692593" y="5181401"/>
                  <a:pt x="630248" y="5152128"/>
                </a:cubicBezTo>
                <a:cubicBezTo>
                  <a:pt x="621180" y="5159682"/>
                  <a:pt x="612603" y="5158955"/>
                  <a:pt x="599181" y="5152969"/>
                </a:cubicBezTo>
                <a:cubicBezTo>
                  <a:pt x="573307" y="5148806"/>
                  <a:pt x="570686" y="5170495"/>
                  <a:pt x="547181" y="5154111"/>
                </a:cubicBezTo>
                <a:cubicBezTo>
                  <a:pt x="549410" y="5166246"/>
                  <a:pt x="496844" y="5152022"/>
                  <a:pt x="506290" y="5165583"/>
                </a:cubicBezTo>
                <a:cubicBezTo>
                  <a:pt x="485788" y="5162904"/>
                  <a:pt x="440249" y="5140832"/>
                  <a:pt x="424170" y="5138037"/>
                </a:cubicBezTo>
                <a:close/>
                <a:moveTo>
                  <a:pt x="0" y="1"/>
                </a:moveTo>
                <a:lnTo>
                  <a:pt x="8566207" y="1"/>
                </a:lnTo>
                <a:lnTo>
                  <a:pt x="8580495" y="6325"/>
                </a:lnTo>
                <a:cubicBezTo>
                  <a:pt x="8596450" y="-2564"/>
                  <a:pt x="8595265" y="32752"/>
                  <a:pt x="8623441" y="22251"/>
                </a:cubicBezTo>
                <a:cubicBezTo>
                  <a:pt x="8636141" y="23328"/>
                  <a:pt x="8634367" y="8204"/>
                  <a:pt x="8656693" y="12785"/>
                </a:cubicBezTo>
                <a:cubicBezTo>
                  <a:pt x="8700150" y="13"/>
                  <a:pt x="8728803" y="25903"/>
                  <a:pt x="8760926" y="28552"/>
                </a:cubicBezTo>
                <a:cubicBezTo>
                  <a:pt x="8796379" y="33892"/>
                  <a:pt x="8767843" y="35157"/>
                  <a:pt x="8818432" y="25135"/>
                </a:cubicBezTo>
                <a:cubicBezTo>
                  <a:pt x="8835233" y="31594"/>
                  <a:pt x="8854495" y="41940"/>
                  <a:pt x="8865264" y="49656"/>
                </a:cubicBezTo>
                <a:cubicBezTo>
                  <a:pt x="8857890" y="60263"/>
                  <a:pt x="8895296" y="61476"/>
                  <a:pt x="8883048" y="71429"/>
                </a:cubicBezTo>
                <a:cubicBezTo>
                  <a:pt x="8889978" y="84293"/>
                  <a:pt x="8901886" y="68582"/>
                  <a:pt x="8909255" y="80078"/>
                </a:cubicBezTo>
                <a:cubicBezTo>
                  <a:pt x="8919916" y="81887"/>
                  <a:pt x="8934174" y="78230"/>
                  <a:pt x="8947015" y="82283"/>
                </a:cubicBezTo>
                <a:cubicBezTo>
                  <a:pt x="8966581" y="79993"/>
                  <a:pt x="8965299" y="92691"/>
                  <a:pt x="8986296" y="104392"/>
                </a:cubicBezTo>
                <a:cubicBezTo>
                  <a:pt x="8998619" y="100189"/>
                  <a:pt x="9005185" y="105378"/>
                  <a:pt x="9010342" y="113680"/>
                </a:cubicBezTo>
                <a:cubicBezTo>
                  <a:pt x="9033677" y="117644"/>
                  <a:pt x="9050566" y="132521"/>
                  <a:pt x="9074515" y="142811"/>
                </a:cubicBezTo>
                <a:cubicBezTo>
                  <a:pt x="9104989" y="142213"/>
                  <a:pt x="9112015" y="163935"/>
                  <a:pt x="9137640" y="174857"/>
                </a:cubicBezTo>
                <a:cubicBezTo>
                  <a:pt x="9156929" y="185799"/>
                  <a:pt x="9176414" y="202560"/>
                  <a:pt x="9190250" y="208462"/>
                </a:cubicBezTo>
                <a:lnTo>
                  <a:pt x="9220655" y="210269"/>
                </a:lnTo>
                <a:cubicBezTo>
                  <a:pt x="9224695" y="223750"/>
                  <a:pt x="9260439" y="214336"/>
                  <a:pt x="9250811" y="236979"/>
                </a:cubicBezTo>
                <a:cubicBezTo>
                  <a:pt x="9262973" y="236901"/>
                  <a:pt x="9272562" y="228397"/>
                  <a:pt x="9264615" y="242987"/>
                </a:cubicBezTo>
                <a:cubicBezTo>
                  <a:pt x="9268503" y="243398"/>
                  <a:pt x="9270522" y="245072"/>
                  <a:pt x="9271677" y="247371"/>
                </a:cubicBezTo>
                <a:cubicBezTo>
                  <a:pt x="9277419" y="248183"/>
                  <a:pt x="9288867" y="248375"/>
                  <a:pt x="9299065" y="247855"/>
                </a:cubicBezTo>
                <a:lnTo>
                  <a:pt x="9332868" y="244249"/>
                </a:lnTo>
                <a:cubicBezTo>
                  <a:pt x="9336002" y="242898"/>
                  <a:pt x="9340020" y="242743"/>
                  <a:pt x="9346015" y="245298"/>
                </a:cubicBezTo>
                <a:lnTo>
                  <a:pt x="9347277" y="246358"/>
                </a:lnTo>
                <a:lnTo>
                  <a:pt x="9387287" y="236666"/>
                </a:lnTo>
                <a:cubicBezTo>
                  <a:pt x="9391235" y="235211"/>
                  <a:pt x="9412590" y="236679"/>
                  <a:pt x="9415916" y="233766"/>
                </a:cubicBezTo>
                <a:cubicBezTo>
                  <a:pt x="9447394" y="257241"/>
                  <a:pt x="9471660" y="239495"/>
                  <a:pt x="9510093" y="248856"/>
                </a:cubicBezTo>
                <a:cubicBezTo>
                  <a:pt x="9555096" y="251770"/>
                  <a:pt x="9610638" y="251812"/>
                  <a:pt x="9640041" y="254782"/>
                </a:cubicBezTo>
                <a:cubicBezTo>
                  <a:pt x="9694482" y="260083"/>
                  <a:pt x="9729092" y="265495"/>
                  <a:pt x="9762595" y="273598"/>
                </a:cubicBezTo>
                <a:cubicBezTo>
                  <a:pt x="9781666" y="300921"/>
                  <a:pt x="9780748" y="280723"/>
                  <a:pt x="9805759" y="289280"/>
                </a:cubicBezTo>
                <a:cubicBezTo>
                  <a:pt x="9804269" y="266709"/>
                  <a:pt x="9869649" y="320524"/>
                  <a:pt x="9877476" y="296578"/>
                </a:cubicBezTo>
                <a:cubicBezTo>
                  <a:pt x="9881780" y="298894"/>
                  <a:pt x="9885702" y="301892"/>
                  <a:pt x="9889580" y="305081"/>
                </a:cubicBezTo>
                <a:lnTo>
                  <a:pt x="9891616" y="306739"/>
                </a:lnTo>
                <a:lnTo>
                  <a:pt x="9900873" y="309194"/>
                </a:lnTo>
                <a:lnTo>
                  <a:pt x="9902100" y="315114"/>
                </a:lnTo>
                <a:lnTo>
                  <a:pt x="9915042" y="322554"/>
                </a:lnTo>
                <a:cubicBezTo>
                  <a:pt x="9920101" y="324533"/>
                  <a:pt x="9925796" y="325716"/>
                  <a:pt x="9932465" y="325613"/>
                </a:cubicBezTo>
                <a:cubicBezTo>
                  <a:pt x="9956735" y="316194"/>
                  <a:pt x="9986500" y="347179"/>
                  <a:pt x="10016712" y="334288"/>
                </a:cubicBezTo>
                <a:cubicBezTo>
                  <a:pt x="10027669" y="331507"/>
                  <a:pt x="10060637" y="334882"/>
                  <a:pt x="10066292" y="342820"/>
                </a:cubicBezTo>
                <a:cubicBezTo>
                  <a:pt x="10073046" y="345028"/>
                  <a:pt x="10081283" y="343118"/>
                  <a:pt x="10083830" y="351309"/>
                </a:cubicBezTo>
                <a:cubicBezTo>
                  <a:pt x="10088320" y="361292"/>
                  <a:pt x="10113512" y="348705"/>
                  <a:pt x="10109192" y="359635"/>
                </a:cubicBezTo>
                <a:cubicBezTo>
                  <a:pt x="10127052" y="351064"/>
                  <a:pt x="10139009" y="372201"/>
                  <a:pt x="10152949" y="378393"/>
                </a:cubicBezTo>
                <a:cubicBezTo>
                  <a:pt x="10167179" y="369581"/>
                  <a:pt x="10185926" y="377139"/>
                  <a:pt x="10217015" y="382407"/>
                </a:cubicBezTo>
                <a:cubicBezTo>
                  <a:pt x="10232710" y="372150"/>
                  <a:pt x="10234405" y="400236"/>
                  <a:pt x="10263104" y="387329"/>
                </a:cubicBezTo>
                <a:cubicBezTo>
                  <a:pt x="10277138" y="387333"/>
                  <a:pt x="10293605" y="396852"/>
                  <a:pt x="10318870" y="396554"/>
                </a:cubicBezTo>
                <a:cubicBezTo>
                  <a:pt x="10363783" y="380077"/>
                  <a:pt x="10379208" y="385607"/>
                  <a:pt x="10414695" y="385544"/>
                </a:cubicBezTo>
                <a:cubicBezTo>
                  <a:pt x="10454315" y="387894"/>
                  <a:pt x="10422969" y="409565"/>
                  <a:pt x="10476169" y="395241"/>
                </a:cubicBezTo>
                <a:cubicBezTo>
                  <a:pt x="10479514" y="404597"/>
                  <a:pt x="10485606" y="405823"/>
                  <a:pt x="10496942" y="403045"/>
                </a:cubicBezTo>
                <a:cubicBezTo>
                  <a:pt x="10516050" y="404835"/>
                  <a:pt x="10509763" y="426432"/>
                  <a:pt x="10531810" y="415850"/>
                </a:cubicBezTo>
                <a:cubicBezTo>
                  <a:pt x="10525784" y="427103"/>
                  <a:pt x="10566751" y="425153"/>
                  <a:pt x="10555295" y="436163"/>
                </a:cubicBezTo>
                <a:cubicBezTo>
                  <a:pt x="10563894" y="440449"/>
                  <a:pt x="10579000" y="435050"/>
                  <a:pt x="10590465" y="434499"/>
                </a:cubicBezTo>
                <a:lnTo>
                  <a:pt x="10624082" y="432854"/>
                </a:lnTo>
                <a:lnTo>
                  <a:pt x="10650274" y="426692"/>
                </a:lnTo>
                <a:lnTo>
                  <a:pt x="10679600" y="425001"/>
                </a:lnTo>
                <a:cubicBezTo>
                  <a:pt x="10690906" y="436538"/>
                  <a:pt x="10711798" y="418711"/>
                  <a:pt x="10743440" y="420137"/>
                </a:cubicBezTo>
                <a:cubicBezTo>
                  <a:pt x="10755757" y="433383"/>
                  <a:pt x="10764779" y="420940"/>
                  <a:pt x="10788958" y="439490"/>
                </a:cubicBezTo>
                <a:cubicBezTo>
                  <a:pt x="10790141" y="438044"/>
                  <a:pt x="10791575" y="436742"/>
                  <a:pt x="10793215" y="435623"/>
                </a:cubicBezTo>
                <a:cubicBezTo>
                  <a:pt x="10802745" y="429122"/>
                  <a:pt x="10817024" y="430102"/>
                  <a:pt x="10825107" y="437813"/>
                </a:cubicBezTo>
                <a:cubicBezTo>
                  <a:pt x="10864000" y="463233"/>
                  <a:pt x="10894006" y="454973"/>
                  <a:pt x="10928403" y="462494"/>
                </a:cubicBezTo>
                <a:cubicBezTo>
                  <a:pt x="10967490" y="468543"/>
                  <a:pt x="10950288" y="451529"/>
                  <a:pt x="10997825" y="476604"/>
                </a:cubicBezTo>
                <a:cubicBezTo>
                  <a:pt x="11003717" y="468233"/>
                  <a:pt x="11009973" y="468325"/>
                  <a:pt x="11020180" y="473402"/>
                </a:cubicBezTo>
                <a:cubicBezTo>
                  <a:pt x="11039218" y="475682"/>
                  <a:pt x="11039233" y="453416"/>
                  <a:pt x="11057619" y="468313"/>
                </a:cubicBezTo>
                <a:cubicBezTo>
                  <a:pt x="11054960" y="456133"/>
                  <a:pt x="11094137" y="466636"/>
                  <a:pt x="11086145" y="453550"/>
                </a:cubicBezTo>
                <a:cubicBezTo>
                  <a:pt x="11099304" y="443716"/>
                  <a:pt x="11104259" y="462063"/>
                  <a:pt x="11117235" y="453639"/>
                </a:cubicBezTo>
                <a:cubicBezTo>
                  <a:pt x="11129084" y="455268"/>
                  <a:pt x="11142094" y="452520"/>
                  <a:pt x="11157240" y="452736"/>
                </a:cubicBezTo>
                <a:cubicBezTo>
                  <a:pt x="11176367" y="460954"/>
                  <a:pt x="11180975" y="459313"/>
                  <a:pt x="11208113" y="454938"/>
                </a:cubicBezTo>
                <a:cubicBezTo>
                  <a:pt x="11218869" y="462688"/>
                  <a:pt x="11228070" y="459893"/>
                  <a:pt x="11237272" y="453759"/>
                </a:cubicBezTo>
                <a:cubicBezTo>
                  <a:pt x="11263210" y="457321"/>
                  <a:pt x="11287590" y="448707"/>
                  <a:pt x="11317118" y="446565"/>
                </a:cubicBezTo>
                <a:cubicBezTo>
                  <a:pt x="11348294" y="456600"/>
                  <a:pt x="11365692" y="438539"/>
                  <a:pt x="11397244" y="436328"/>
                </a:cubicBezTo>
                <a:cubicBezTo>
                  <a:pt x="11430655" y="434974"/>
                  <a:pt x="11419244" y="410859"/>
                  <a:pt x="11445551" y="413161"/>
                </a:cubicBezTo>
                <a:cubicBezTo>
                  <a:pt x="11487482" y="431762"/>
                  <a:pt x="11445376" y="398242"/>
                  <a:pt x="11511323" y="406594"/>
                </a:cubicBezTo>
                <a:cubicBezTo>
                  <a:pt x="11536725" y="407483"/>
                  <a:pt x="11575643" y="413680"/>
                  <a:pt x="11597961" y="418494"/>
                </a:cubicBezTo>
                <a:cubicBezTo>
                  <a:pt x="11639085" y="409038"/>
                  <a:pt x="11615701" y="437546"/>
                  <a:pt x="11645230" y="435478"/>
                </a:cubicBezTo>
                <a:cubicBezTo>
                  <a:pt x="11669338" y="423894"/>
                  <a:pt x="11677700" y="434234"/>
                  <a:pt x="11705300" y="426891"/>
                </a:cubicBezTo>
                <a:cubicBezTo>
                  <a:pt x="11713932" y="447476"/>
                  <a:pt x="11731056" y="425554"/>
                  <a:pt x="11741537" y="431597"/>
                </a:cubicBezTo>
                <a:cubicBezTo>
                  <a:pt x="11759214" y="408416"/>
                  <a:pt x="11789606" y="440304"/>
                  <a:pt x="11807360" y="440354"/>
                </a:cubicBezTo>
                <a:cubicBezTo>
                  <a:pt x="11837349" y="436802"/>
                  <a:pt x="11863234" y="427342"/>
                  <a:pt x="11879039" y="451064"/>
                </a:cubicBezTo>
                <a:cubicBezTo>
                  <a:pt x="11900042" y="450060"/>
                  <a:pt x="11907251" y="444749"/>
                  <a:pt x="11926320" y="448453"/>
                </a:cubicBezTo>
                <a:cubicBezTo>
                  <a:pt x="11947469" y="458311"/>
                  <a:pt x="11989353" y="463338"/>
                  <a:pt x="12007572" y="469756"/>
                </a:cubicBezTo>
                <a:cubicBezTo>
                  <a:pt x="12033154" y="476583"/>
                  <a:pt x="12062750" y="486163"/>
                  <a:pt x="12079811" y="489415"/>
                </a:cubicBezTo>
                <a:cubicBezTo>
                  <a:pt x="12083484" y="497368"/>
                  <a:pt x="12087992" y="497010"/>
                  <a:pt x="12095813" y="492801"/>
                </a:cubicBezTo>
                <a:cubicBezTo>
                  <a:pt x="12119374" y="491449"/>
                  <a:pt x="12146391" y="502966"/>
                  <a:pt x="12171404" y="515934"/>
                </a:cubicBezTo>
                <a:lnTo>
                  <a:pt x="12191999" y="527050"/>
                </a:lnTo>
                <a:lnTo>
                  <a:pt x="12191999" y="6858001"/>
                </a:lnTo>
                <a:lnTo>
                  <a:pt x="0" y="6858001"/>
                </a:lnTo>
                <a:close/>
                <a:moveTo>
                  <a:pt x="8566205" y="0"/>
                </a:moveTo>
                <a:lnTo>
                  <a:pt x="12192000" y="0"/>
                </a:lnTo>
                <a:lnTo>
                  <a:pt x="12192000" y="527050"/>
                </a:lnTo>
                <a:lnTo>
                  <a:pt x="12191999" y="527050"/>
                </a:lnTo>
                <a:lnTo>
                  <a:pt x="12191999" y="1"/>
                </a:lnTo>
                <a:lnTo>
                  <a:pt x="856620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29472-B187-4742-8FCE-47FA6B598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90" y="5458452"/>
            <a:ext cx="6989548" cy="752889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bg-B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Отзвукът, който остави крясъкът на 2020 година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Bembo" panose="02020502050201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A1B5-2FFD-4184-8363-EB230428A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90" y="5834896"/>
            <a:ext cx="5553331" cy="482599"/>
          </a:xfrm>
        </p:spPr>
        <p:txBody>
          <a:bodyPr anchor="b">
            <a:normAutofit/>
          </a:bodyPr>
          <a:lstStyle/>
          <a:p>
            <a:pPr algn="l"/>
            <a:r>
              <a:rPr lang="bg-BG" sz="1800" dirty="0">
                <a:solidFill>
                  <a:schemeClr val="bg2">
                    <a:lumMod val="75000"/>
                  </a:schemeClr>
                </a:solidFill>
              </a:rPr>
              <a:t>Мария Сиракова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65DE2-4782-450B-9287-802402C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Бъдещи прогнози за България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726C-0265-4880-90C8-3FA0410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61361" y="75173"/>
            <a:ext cx="9144000" cy="4200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B050"/>
                </a:solidFill>
                <a:latin typeface="Bembo" panose="02020502050201020203" pitchFamily="18" charset="0"/>
              </a:rPr>
              <a:t>Устойчивост</a:t>
            </a:r>
            <a:endParaRPr lang="en-US" b="1" dirty="0">
              <a:solidFill>
                <a:srgbClr val="00B050"/>
              </a:solidFill>
              <a:latin typeface="Bembo" panose="02020502050201020203" pitchFamily="18" charset="0"/>
            </a:endParaRPr>
          </a:p>
        </p:txBody>
      </p:sp>
      <p:pic>
        <p:nvPicPr>
          <p:cNvPr id="1026" name="Picture 2" descr="Warning Shield Risk - Free vector graphic on Pixabay">
            <a:extLst>
              <a:ext uri="{FF2B5EF4-FFF2-40B4-BE49-F238E27FC236}">
                <a16:creationId xmlns:a16="http://schemas.microsoft.com/office/drawing/2014/main" id="{AA1A2467-8A33-47A5-B439-B0F9E715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5200" y="5571918"/>
            <a:ext cx="1486800" cy="12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7F492AF-8CBC-4D86-B4B9-AF56CFE0C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1"/>
          <a:stretch/>
        </p:blipFill>
        <p:spPr>
          <a:xfrm>
            <a:off x="0" y="5533773"/>
            <a:ext cx="1488332" cy="132422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FFFEC3-E09F-481D-B5CC-25B2670BE01C}"/>
              </a:ext>
            </a:extLst>
          </p:cNvPr>
          <p:cNvSpPr txBox="1">
            <a:spLocks/>
          </p:cNvSpPr>
          <p:nvPr/>
        </p:nvSpPr>
        <p:spPr>
          <a:xfrm>
            <a:off x="9130915" y="103383"/>
            <a:ext cx="1702570" cy="59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>
                <a:solidFill>
                  <a:srgbClr val="FF0000"/>
                </a:solidFill>
                <a:latin typeface="Bembo" panose="02020502050201020203" pitchFamily="18" charset="0"/>
              </a:rPr>
              <a:t>Рискове</a:t>
            </a:r>
            <a:endParaRPr lang="en-GB" b="1" dirty="0">
              <a:solidFill>
                <a:srgbClr val="FF0000"/>
              </a:solidFill>
              <a:latin typeface="Bembo" panose="02020502050201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08D67-78DF-48DE-BED1-A7BD2D7D8B1D}"/>
              </a:ext>
            </a:extLst>
          </p:cNvPr>
          <p:cNvSpPr txBox="1"/>
          <p:nvPr/>
        </p:nvSpPr>
        <p:spPr>
          <a:xfrm>
            <a:off x="8251936" y="693560"/>
            <a:ext cx="41666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Деглобализация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Липса на квалифицирана работна ръка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Засегнати инвестиционни фондове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Външни шокове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Липса на частно потребление и инвестиции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Покачване на инфлацията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Нестабилност на пазара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r>
              <a:rPr lang="bg-BG" sz="1600" dirty="0"/>
              <a:t>Политическа нестабилност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֎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A9DA9-0664-48C6-92A5-769E04ABAD21}"/>
              </a:ext>
            </a:extLst>
          </p:cNvPr>
          <p:cNvSpPr txBox="1"/>
          <p:nvPr/>
        </p:nvSpPr>
        <p:spPr>
          <a:xfrm>
            <a:off x="100281" y="667636"/>
            <a:ext cx="40207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България – част от Европейския съюз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Нарастване на БВП (2021 г. – с 4,0%)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Достигане на висока икономическа активност – 2022 г.</a:t>
            </a:r>
            <a:endParaRPr lang="en-GB" sz="1600" dirty="0"/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Политика за устойчиво икономическо развитие и конкурентоспособност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Политика на ефективно външноикономическо сътрудничество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Предоставяне на институционална подкрепа на Министерство на туризма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Подобряване на бизнес средата за българските производители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bg-BG" sz="1600" dirty="0"/>
              <a:t>Портфейлна гаранция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endParaRPr lang="en-GB" dirty="0"/>
          </a:p>
        </p:txBody>
      </p:sp>
      <p:pic>
        <p:nvPicPr>
          <p:cNvPr id="10" name="Picture 2" descr="Black weighing scale Royalty Free Vector Image">
            <a:extLst>
              <a:ext uri="{FF2B5EF4-FFF2-40B4-BE49-F238E27FC236}">
                <a16:creationId xmlns:a16="http://schemas.microsoft.com/office/drawing/2014/main" id="{13F801A4-C3E8-4587-B828-6B0A23C3C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 bwMode="auto">
          <a:xfrm>
            <a:off x="4273232" y="465198"/>
            <a:ext cx="364553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0323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50CB5-71C3-4288-ADB3-48FE69B6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690" y="316383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БИБЛИОГРАФИЯ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Graphic 29" descr="Books">
            <a:extLst>
              <a:ext uri="{FF2B5EF4-FFF2-40B4-BE49-F238E27FC236}">
                <a16:creationId xmlns:a16="http://schemas.microsoft.com/office/drawing/2014/main" id="{54419BB4-AB9E-4728-A97D-54DCF3A93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D6DCB5-BAC1-4068-AABB-3B83902E3AA3}"/>
              </a:ext>
            </a:extLst>
          </p:cNvPr>
          <p:cNvSpPr txBox="1"/>
          <p:nvPr/>
        </p:nvSpPr>
        <p:spPr>
          <a:xfrm>
            <a:off x="5901178" y="1770434"/>
            <a:ext cx="6290821" cy="5573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Дурал, Д. (2020). Какви мерки предприе СЗО от началото на пандемията? </a:t>
            </a:r>
            <a:r>
              <a:rPr lang="en-US" sz="1600" i="1" dirty="0">
                <a:solidFill>
                  <a:schemeClr val="tx2"/>
                </a:solidFill>
              </a:rPr>
              <a:t>Борба с COVID-19 по света</a:t>
            </a:r>
            <a:r>
              <a:rPr lang="en-US" sz="1600" dirty="0">
                <a:solidFill>
                  <a:schemeClr val="tx2"/>
                </a:solidFill>
              </a:rPr>
              <a:t>. Телевизия БНТ 1 Новините.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tx2"/>
                </a:solidFill>
              </a:rPr>
              <a:t>Европейска комисия. (2020). Часът на Европа: възстановяване и подготовка за следващото поколение. </a:t>
            </a:r>
            <a:r>
              <a:rPr lang="en-US" sz="1600" b="0" i="1" u="none" strike="noStrike" baseline="0" dirty="0">
                <a:solidFill>
                  <a:schemeClr val="tx2"/>
                </a:solidFill>
              </a:rPr>
              <a:t>Кът за медиите.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Европейски парламент. (2021). Борбата с коронавируса: хронология на мерките през 2020 г. </a:t>
            </a:r>
            <a:r>
              <a:rPr lang="en-US" sz="1600" i="1" dirty="0">
                <a:solidFill>
                  <a:schemeClr val="tx2"/>
                </a:solidFill>
              </a:rPr>
              <a:t>Общество. </a:t>
            </a:r>
            <a:r>
              <a:rPr lang="en-US" sz="1600" dirty="0">
                <a:solidFill>
                  <a:schemeClr val="tx2"/>
                </a:solidFill>
              </a:rPr>
              <a:t>Страница на Европейски парламент.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Европейски съвет. (2020).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Инфографика – Бюджет на ЕС за 2021 – 2027 г. и план за възстановяване. </a:t>
            </a:r>
            <a:r>
              <a:rPr lang="en-US" sz="1600" i="1" dirty="0">
                <a:solidFill>
                  <a:schemeClr val="tx2"/>
                </a:solidFill>
              </a:rPr>
              <a:t>Инфографики.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Европейски съвет. (2020). COVID-19: ответни действия на ЕС по отношение на икономическите последици. </a:t>
            </a:r>
            <a:r>
              <a:rPr lang="en-US" sz="1600" i="1" dirty="0">
                <a:solidFill>
                  <a:schemeClr val="tx2"/>
                </a:solidFill>
              </a:rPr>
              <a:t>Политики.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Единен информационен портал – COVID-19</a:t>
            </a:r>
            <a:r>
              <a:rPr lang="bg-BG" sz="1600" dirty="0">
                <a:solidFill>
                  <a:schemeClr val="tx2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/>
                </a:solidFill>
              </a:rPr>
              <a:t>Министерство на икономиката. (2021). Проект на бюджет за 2021 г. и актуализирана прогноза за 2022 и 2023 г. </a:t>
            </a:r>
            <a:endParaRPr lang="en-US" sz="1600" dirty="0">
              <a:solidFill>
                <a:schemeClr val="tx2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Сиракова, М. (2021). Отзвукът, който остави крясъкът на 2020 година. Висше училище по застраховане и финанси.</a:t>
            </a:r>
          </a:p>
        </p:txBody>
      </p:sp>
    </p:spTree>
    <p:extLst>
      <p:ext uri="{BB962C8B-B14F-4D97-AF65-F5344CB8AC3E}">
        <p14:creationId xmlns:p14="http://schemas.microsoft.com/office/powerpoint/2010/main" val="3499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trong Together Stock Illustrations – 7,870 Strong Together Stock  Illustrations, Vectors &amp; Clipart - Dreamstime">
            <a:extLst>
              <a:ext uri="{FF2B5EF4-FFF2-40B4-BE49-F238E27FC236}">
                <a16:creationId xmlns:a16="http://schemas.microsoft.com/office/drawing/2014/main" id="{FA80AC96-C134-4B50-95CC-BBE855C7F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71C03F57-3C13-46A2-9BDF-909CB2805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772411"/>
              </p:ext>
            </p:extLst>
          </p:nvPr>
        </p:nvGraphicFramePr>
        <p:xfrm>
          <a:off x="5311302" y="886304"/>
          <a:ext cx="6564246" cy="540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2666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9FC64-9E92-4D3E-9C28-27C84D99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Съдържание: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7FC277-81FB-404F-9D96-9B9806DBB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299834"/>
              </p:ext>
            </p:extLst>
          </p:nvPr>
        </p:nvGraphicFramePr>
        <p:xfrm>
          <a:off x="0" y="1319754"/>
          <a:ext cx="12192000" cy="553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71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033E-14C5-49C9-A02F-81049E0C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05" y="746089"/>
            <a:ext cx="4261566" cy="1223983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Последици за България</a:t>
            </a:r>
            <a:endParaRPr lang="en-GB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622C27A-6B17-41FE-B65C-447B50E18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137378"/>
              </p:ext>
            </p:extLst>
          </p:nvPr>
        </p:nvGraphicFramePr>
        <p:xfrm>
          <a:off x="2666840" y="129560"/>
          <a:ext cx="11431629" cy="658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hy 'physical distancing' is better than 'social distancing' | Coronavirus  pandemic News | Al Jazeera">
            <a:extLst>
              <a:ext uri="{FF2B5EF4-FFF2-40B4-BE49-F238E27FC236}">
                <a16:creationId xmlns:a16="http://schemas.microsoft.com/office/drawing/2014/main" id="{60DFF3D3-CED5-4623-9D8C-7386EF6D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88" y="2233403"/>
            <a:ext cx="2346233" cy="145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Picture 24" descr="A picture containing plate&#10;&#10;Description automatically generated">
            <a:extLst>
              <a:ext uri="{FF2B5EF4-FFF2-40B4-BE49-F238E27FC236}">
                <a16:creationId xmlns:a16="http://schemas.microsoft.com/office/drawing/2014/main" id="{6C611790-7C54-4F74-96CB-4F9CED84CF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9" y="2233403"/>
            <a:ext cx="2415481" cy="149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28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D5A43847-309A-486C-8AE4-877EE54111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7" y="4257177"/>
            <a:ext cx="2346233" cy="145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Picture 26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1A52FF9-DB4F-4228-B630-0370D7FEB4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88" y="4258627"/>
            <a:ext cx="2346233" cy="1452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1918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51692-EEC2-46DF-BD02-686CBC5E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622" y="457479"/>
            <a:ext cx="4317564" cy="11930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bg-BG" sz="3600" kern="1200" dirty="0">
                <a:solidFill>
                  <a:schemeClr val="tx1"/>
                </a:solidFill>
              </a:rPr>
              <a:t>Предприети мерки </a:t>
            </a:r>
            <a:r>
              <a:rPr lang="en-US" sz="3600" kern="1200" dirty="0">
                <a:solidFill>
                  <a:schemeClr val="tx1"/>
                </a:solidFill>
              </a:rPr>
              <a:t>за справяне с кризата </a:t>
            </a:r>
            <a:b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rticle: How to build a high-performance organization? — People Matters">
            <a:extLst>
              <a:ext uri="{FF2B5EF4-FFF2-40B4-BE49-F238E27FC236}">
                <a16:creationId xmlns:a16="http://schemas.microsoft.com/office/drawing/2014/main" id="{2A38CC58-0267-4B84-9B99-F394C3C41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5"/>
          <a:stretch/>
        </p:blipFill>
        <p:spPr bwMode="auto">
          <a:xfrm>
            <a:off x="4125081" y="972235"/>
            <a:ext cx="3383280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0461A49-6A33-40C6-9867-872D8192D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18910" b="-1"/>
          <a:stretch/>
        </p:blipFill>
        <p:spPr>
          <a:xfrm>
            <a:off x="4122610" y="3605954"/>
            <a:ext cx="3383280" cy="2414016"/>
          </a:xfrm>
          <a:prstGeom prst="rect">
            <a:avLst/>
          </a:prstGeom>
        </p:spPr>
      </p:pic>
      <p:pic>
        <p:nvPicPr>
          <p:cNvPr id="35" name="Picture 34" descr="A picture containing person&#10;&#10;Description automatically generated">
            <a:extLst>
              <a:ext uri="{FF2B5EF4-FFF2-40B4-BE49-F238E27FC236}">
                <a16:creationId xmlns:a16="http://schemas.microsoft.com/office/drawing/2014/main" id="{8C5099A1-24A2-420F-BDB9-16B6C71D0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r="14867" b="-3"/>
          <a:stretch/>
        </p:blipFill>
        <p:spPr>
          <a:xfrm>
            <a:off x="7755775" y="972235"/>
            <a:ext cx="3438144" cy="5047735"/>
          </a:xfrm>
          <a:prstGeom prst="rect">
            <a:avLst/>
          </a:prstGeom>
        </p:spPr>
      </p:pic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EC82A559-5C50-4522-82E0-AE9D333B65EB}"/>
              </a:ext>
            </a:extLst>
          </p:cNvPr>
          <p:cNvSpPr/>
          <p:nvPr/>
        </p:nvSpPr>
        <p:spPr>
          <a:xfrm>
            <a:off x="458685" y="1525401"/>
            <a:ext cx="3110954" cy="3806562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Подкрепа в размер на 12,3 млрд. евро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8B79E87-4F80-4C4A-AF97-FAE1DD6B6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10" y="1015566"/>
            <a:ext cx="1617409" cy="107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59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82BE-64DB-4BC2-A7F9-B5F7C71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16" y="150725"/>
            <a:ext cx="10515600" cy="1325563"/>
          </a:xfrm>
        </p:spPr>
        <p:txBody>
          <a:bodyPr/>
          <a:lstStyle/>
          <a:p>
            <a:r>
              <a:rPr lang="bg-BG" u="sng" dirty="0"/>
              <a:t>Програми за възстановяване и устойчивост</a:t>
            </a:r>
            <a:endParaRPr lang="en-GB" u="sng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A561A8D-1E8B-4896-8C44-10658A475D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8370550"/>
                  </p:ext>
                </p:extLst>
              </p:nvPr>
            </p:nvGraphicFramePr>
            <p:xfrm>
              <a:off x="1444569" y="2587721"/>
              <a:ext cx="4518582" cy="3018272"/>
            </p:xfrm>
            <a:graphic>
              <a:graphicData uri="http://schemas.microsoft.com/office/powerpoint/2016/slidezoom">
                <pslz:sldZm>
                  <pslz:sldZmObj sldId="262" cId="2146963237">
                    <pslz:zmPr id="{C1454FD8-EE13-4026-B813-67B2E8586D9D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18582" cy="3018272"/>
                        </a:xfrm>
                        <a:prstGeom prst="roundRect">
                          <a:avLst>
                            <a:gd name="adj" fmla="val 4167"/>
                          </a:avLst>
                        </a:prstGeom>
                        <a:solidFill>
                          <a:srgbClr val="FFFFFF"/>
                        </a:solidFill>
                        <a:ln w="76200" cap="sq">
                          <a:solidFill>
                            <a:schemeClr val="bg1"/>
                          </a:solidFill>
                          <a:miter lim="800000"/>
                        </a:ln>
                        <a:effectLst/>
                        <a:scene3d>
                          <a:camera prst="orthographicFront"/>
                          <a:lightRig rig="threePt" dir="t">
                            <a:rot lat="0" lon="0" rev="2700000"/>
                          </a:lightRig>
                        </a:scene3d>
                        <a:sp3d contourW="6350">
                          <a:bevelT h="38100"/>
                          <a:contourClr>
                            <a:srgbClr val="C0C0C0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9A561A8D-1E8B-4896-8C44-10658A475D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4569" y="2587721"/>
                <a:ext cx="4518582" cy="3018272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bg1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4B67D92E-9099-4610-BDAA-5CCCDC57FD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3404845"/>
                  </p:ext>
                </p:extLst>
              </p:nvPr>
            </p:nvGraphicFramePr>
            <p:xfrm>
              <a:off x="6513453" y="2587721"/>
              <a:ext cx="4518582" cy="3018272"/>
            </p:xfrm>
            <a:graphic>
              <a:graphicData uri="http://schemas.microsoft.com/office/powerpoint/2016/slidezoom">
                <pslz:sldZm>
                  <pslz:sldZmObj sldId="263" cId="2720664023">
                    <pslz:zmPr id="{2EC8BB5B-C584-45E4-9DB0-F995E13902F1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18582" cy="3018272"/>
                        </a:xfrm>
                        <a:prstGeom prst="roundRect">
                          <a:avLst>
                            <a:gd name="adj" fmla="val 4167"/>
                          </a:avLst>
                        </a:prstGeom>
                        <a:solidFill>
                          <a:srgbClr val="FFFFFF"/>
                        </a:solidFill>
                        <a:ln w="76200" cap="sq">
                          <a:solidFill>
                            <a:schemeClr val="bg1"/>
                          </a:solidFill>
                          <a:miter lim="800000"/>
                        </a:ln>
                        <a:effectLst/>
                        <a:scene3d>
                          <a:camera prst="orthographicFront"/>
                          <a:lightRig rig="threePt" dir="t">
                            <a:rot lat="0" lon="0" rev="2700000"/>
                          </a:lightRig>
                        </a:scene3d>
                        <a:sp3d contourW="6350">
                          <a:bevelT h="38100"/>
                          <a:contourClr>
                            <a:srgbClr val="C0C0C0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4B67D92E-9099-4610-BDAA-5CCCDC57FD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3453" y="2587721"/>
                <a:ext cx="4518582" cy="3018272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bg1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C209A6-4D30-487F-AD5A-B22DDA903F51}"/>
              </a:ext>
            </a:extLst>
          </p:cNvPr>
          <p:cNvCxnSpPr>
            <a:cxnSpLocks/>
          </p:cNvCxnSpPr>
          <p:nvPr/>
        </p:nvCxnSpPr>
        <p:spPr>
          <a:xfrm>
            <a:off x="1233259" y="1735374"/>
            <a:ext cx="96532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D3FB35-42D7-4364-B89C-A9E42C1F6B63}"/>
              </a:ext>
            </a:extLst>
          </p:cNvPr>
          <p:cNvSpPr txBox="1"/>
          <p:nvPr/>
        </p:nvSpPr>
        <p:spPr>
          <a:xfrm>
            <a:off x="2848911" y="1544382"/>
            <a:ext cx="677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2021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D86D1-3945-4182-86A1-BD73518FACBB}"/>
              </a:ext>
            </a:extLst>
          </p:cNvPr>
          <p:cNvSpPr txBox="1"/>
          <p:nvPr/>
        </p:nvSpPr>
        <p:spPr>
          <a:xfrm>
            <a:off x="8627236" y="1544382"/>
            <a:ext cx="6798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2027 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BC84B40-FBBD-4AD5-A846-0DBD78CC7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70" y="1389217"/>
            <a:ext cx="1411958" cy="664208"/>
          </a:xfrm>
          <a:prstGeom prst="rect">
            <a:avLst/>
          </a:prstGeom>
        </p:spPr>
      </p:pic>
      <p:pic>
        <p:nvPicPr>
          <p:cNvPr id="4104" name="Picture 8" descr="COVID-19 Antibody Testing for POC Labs United States — ProciseDx">
            <a:extLst>
              <a:ext uri="{FF2B5EF4-FFF2-40B4-BE49-F238E27FC236}">
                <a16:creationId xmlns:a16="http://schemas.microsoft.com/office/drawing/2014/main" id="{675B2CC8-7F7C-4D5F-8A6C-7A42F6B0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96" y="1262158"/>
            <a:ext cx="933779" cy="9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20EB219C-AD78-4C7F-9490-06DAD4AA0755}"/>
              </a:ext>
            </a:extLst>
          </p:cNvPr>
          <p:cNvSpPr/>
          <p:nvPr/>
        </p:nvSpPr>
        <p:spPr>
          <a:xfrm rot="5400000">
            <a:off x="5962947" y="-767010"/>
            <a:ext cx="442910" cy="583519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Euro with solid fill">
            <a:extLst>
              <a:ext uri="{FF2B5EF4-FFF2-40B4-BE49-F238E27FC236}">
                <a16:creationId xmlns:a16="http://schemas.microsoft.com/office/drawing/2014/main" id="{6A5A8246-3171-4F57-B8AC-CEFA853D7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4345" y="5945064"/>
            <a:ext cx="598399" cy="598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20784-23D3-469F-AB7F-9D91E7368E3C}"/>
              </a:ext>
            </a:extLst>
          </p:cNvPr>
          <p:cNvSpPr txBox="1"/>
          <p:nvPr/>
        </p:nvSpPr>
        <p:spPr>
          <a:xfrm>
            <a:off x="8731897" y="5890321"/>
            <a:ext cx="398380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4000" dirty="0"/>
              <a:t>1,8 трилиона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6139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23BEB7-1A61-499D-85E7-C173D150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9" y="5437761"/>
            <a:ext cx="3554226" cy="12312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Следващо поколение ЕС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Content Placeholder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BB479E96-9091-40D6-87BE-C4E49B5C4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46"/>
            <a:ext cx="4686445" cy="312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38F449-6E57-477D-B90E-F907ADD25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198251"/>
              </p:ext>
            </p:extLst>
          </p:nvPr>
        </p:nvGraphicFramePr>
        <p:xfrm>
          <a:off x="4624372" y="136360"/>
          <a:ext cx="7789690" cy="658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99C992-FF43-4E2D-8563-B60D92B74882}"/>
              </a:ext>
            </a:extLst>
          </p:cNvPr>
          <p:cNvSpPr txBox="1"/>
          <p:nvPr/>
        </p:nvSpPr>
        <p:spPr>
          <a:xfrm>
            <a:off x="9813304" y="6488668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БЮДЖЕТ: € 750 млрд</a:t>
            </a:r>
            <a:r>
              <a:rPr lang="bg-BG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63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3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62161111-9B72-48B4-A6B0-BBEC9FE30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b="1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6BFD9B31-FF4A-429D-9402-04C87E69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bg-BG" sz="3600" b="1" i="1" dirty="0"/>
              <a:t>Многогодишна финансова рамка</a:t>
            </a:r>
            <a:endParaRPr lang="en-GB" sz="3600" b="1" i="1" dirty="0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6005A6D2-D9C7-46B7-8FE7-95E6D48B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50" y="3520861"/>
            <a:ext cx="5719641" cy="2619839"/>
          </a:xfrm>
        </p:spPr>
        <p:txBody>
          <a:bodyPr anchor="ctr">
            <a:noAutofit/>
          </a:bodyPr>
          <a:lstStyle/>
          <a:p>
            <a:r>
              <a:rPr lang="bg-BG" sz="2000" dirty="0"/>
              <a:t>Единен пазар, иновации и цифрови технологии</a:t>
            </a:r>
          </a:p>
          <a:p>
            <a:r>
              <a:rPr lang="bg-BG" sz="2000" dirty="0"/>
              <a:t>Устойчивост и ценности</a:t>
            </a:r>
          </a:p>
          <a:p>
            <a:r>
              <a:rPr lang="bg-BG" sz="2000" dirty="0"/>
              <a:t>Природни ресурси и околна среда</a:t>
            </a:r>
          </a:p>
          <a:p>
            <a:r>
              <a:rPr lang="bg-BG" sz="2000" dirty="0"/>
              <a:t>Миграция и управление на границите</a:t>
            </a:r>
          </a:p>
          <a:p>
            <a:r>
              <a:rPr lang="bg-BG" sz="2000" dirty="0"/>
              <a:t>Сигурност и отбрана</a:t>
            </a:r>
          </a:p>
          <a:p>
            <a:r>
              <a:rPr lang="bg-BG" sz="2000" dirty="0"/>
              <a:t>Съседни региони и света</a:t>
            </a:r>
          </a:p>
          <a:p>
            <a:r>
              <a:rPr lang="bg-BG" sz="2000" dirty="0"/>
              <a:t>Европейска публична администрация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FFE96-75AA-472E-A481-544854160F5A}"/>
              </a:ext>
            </a:extLst>
          </p:cNvPr>
          <p:cNvSpPr txBox="1"/>
          <p:nvPr/>
        </p:nvSpPr>
        <p:spPr>
          <a:xfrm>
            <a:off x="6513922" y="2102177"/>
            <a:ext cx="1687398" cy="104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9C2F5-5913-428B-944B-DA0BA3CDC6A3}"/>
              </a:ext>
            </a:extLst>
          </p:cNvPr>
          <p:cNvSpPr txBox="1"/>
          <p:nvPr/>
        </p:nvSpPr>
        <p:spPr>
          <a:xfrm>
            <a:off x="9426806" y="6386651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БЮДЖЕТ: € 1 074,3 млрд</a:t>
            </a:r>
            <a:r>
              <a:rPr lang="bg-BG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64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6" name="Rectangle 16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Ectarc – European Centre For Training and Regional Co-operation">
            <a:extLst>
              <a:ext uri="{FF2B5EF4-FFF2-40B4-BE49-F238E27FC236}">
                <a16:creationId xmlns:a16="http://schemas.microsoft.com/office/drawing/2014/main" id="{4FCDCE22-50F7-4850-BCDE-8BFCA5AE8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1798" b="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17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95BBC-4EEF-4DA0-AC64-5FCFBCA3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bg-BG" sz="3600" b="1" i="1" dirty="0"/>
              <a:t>Политика за възстановяване и устойчивост</a:t>
            </a:r>
            <a:endParaRPr lang="en-GB" sz="3600" b="1" i="1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7" name="Content Placeholder 8">
            <a:extLst>
              <a:ext uri="{FF2B5EF4-FFF2-40B4-BE49-F238E27FC236}">
                <a16:creationId xmlns:a16="http://schemas.microsoft.com/office/drawing/2014/main" id="{154CE786-CA95-4660-90F1-D4B7D09A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025808" cy="3207258"/>
          </a:xfrm>
        </p:spPr>
        <p:txBody>
          <a:bodyPr anchor="t">
            <a:normAutofit/>
          </a:bodyPr>
          <a:lstStyle/>
          <a:p>
            <a:r>
              <a:rPr lang="bg-BG" sz="2000" dirty="0"/>
              <a:t>Зелен пакт</a:t>
            </a:r>
          </a:p>
          <a:p>
            <a:r>
              <a:rPr lang="bg-BG" sz="2000" dirty="0"/>
              <a:t>Единен пазар и цифрова ера</a:t>
            </a:r>
          </a:p>
          <a:p>
            <a:r>
              <a:rPr lang="bg-BG" sz="2000" dirty="0"/>
              <a:t>Справедливо и приобщаващо възстановяване</a:t>
            </a:r>
          </a:p>
          <a:p>
            <a:r>
              <a:rPr lang="bg-BG" sz="2000" dirty="0"/>
              <a:t>Стратегическа самостоятелност</a:t>
            </a:r>
          </a:p>
          <a:p>
            <a:r>
              <a:rPr lang="bg-BG" sz="2000" dirty="0"/>
              <a:t>Готовност за действие</a:t>
            </a:r>
          </a:p>
          <a:p>
            <a:endParaRPr lang="en-US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D1024-2C89-42F0-AA39-64AFCD6642D5}"/>
              </a:ext>
            </a:extLst>
          </p:cNvPr>
          <p:cNvSpPr txBox="1"/>
          <p:nvPr/>
        </p:nvSpPr>
        <p:spPr>
          <a:xfrm>
            <a:off x="188537" y="6172700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БЮДЖЕТ: € 867 млрд</a:t>
            </a:r>
            <a:r>
              <a:rPr lang="bg-BG" dirty="0"/>
              <a:t>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C9848-4568-4D21-B49E-A621AB818329}"/>
              </a:ext>
            </a:extLst>
          </p:cNvPr>
          <p:cNvSpPr txBox="1"/>
          <p:nvPr/>
        </p:nvSpPr>
        <p:spPr>
          <a:xfrm>
            <a:off x="9928518" y="6488658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</a:rPr>
              <a:t>БЮДЖЕТ: € 11 млрд</a:t>
            </a:r>
            <a:r>
              <a:rPr lang="bg-BG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E54442-40CB-47EF-8AD5-95AF06CA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74" y="5864412"/>
            <a:ext cx="937805" cy="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3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77" grpId="0" build="p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: Shape 7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DFB3E-8009-4CA2-9F94-BB3A925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>
                <a:solidFill>
                  <a:srgbClr val="FFFFFF"/>
                </a:solidFill>
              </a:rPr>
              <a:t>Кохезионна политика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30F319-B281-46FC-86D6-E518CA3D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34" y="-4477"/>
            <a:ext cx="7074409" cy="3240673"/>
          </a:xfrm>
        </p:spPr>
        <p:txBody>
          <a:bodyPr anchor="ctr">
            <a:normAutofit/>
          </a:bodyPr>
          <a:lstStyle/>
          <a:p>
            <a:r>
              <a:rPr lang="bg-BG" sz="2000" dirty="0">
                <a:solidFill>
                  <a:srgbClr val="FFFFFF"/>
                </a:solidFill>
              </a:rPr>
              <a:t>По-интелигентна Европа</a:t>
            </a:r>
          </a:p>
          <a:p>
            <a:r>
              <a:rPr lang="bg-BG" sz="2000" dirty="0">
                <a:solidFill>
                  <a:srgbClr val="FFFFFF"/>
                </a:solidFill>
              </a:rPr>
              <a:t>По-зелена и безвъглеродна Европа</a:t>
            </a:r>
          </a:p>
          <a:p>
            <a:r>
              <a:rPr lang="bg-BG" sz="2000" dirty="0">
                <a:solidFill>
                  <a:srgbClr val="FFFFFF"/>
                </a:solidFill>
              </a:rPr>
              <a:t>По-добре свързана Европа</a:t>
            </a:r>
          </a:p>
          <a:p>
            <a:r>
              <a:rPr lang="bg-BG" sz="2000" dirty="0">
                <a:solidFill>
                  <a:srgbClr val="FFFFFF"/>
                </a:solidFill>
              </a:rPr>
              <a:t>По-социална Европа</a:t>
            </a:r>
          </a:p>
          <a:p>
            <a:r>
              <a:rPr lang="bg-BG" sz="2000" dirty="0">
                <a:solidFill>
                  <a:srgbClr val="FFFFFF"/>
                </a:solidFill>
              </a:rPr>
              <a:t>Европа – близо да гражданите</a:t>
            </a:r>
          </a:p>
          <a:p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8" name="Picture 4" descr="MESA - Make Europe sustainable for all - WECF">
            <a:extLst>
              <a:ext uri="{FF2B5EF4-FFF2-40B4-BE49-F238E27FC236}">
                <a16:creationId xmlns:a16="http://schemas.microsoft.com/office/drawing/2014/main" id="{ACCBCE8F-AEFF-448B-9C53-1FE7A00B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503"/>
            <a:ext cx="5747396" cy="30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8B3A62-5671-4D84-AB8E-F89A13DFADD4}"/>
              </a:ext>
            </a:extLst>
          </p:cNvPr>
          <p:cNvSpPr txBox="1"/>
          <p:nvPr/>
        </p:nvSpPr>
        <p:spPr>
          <a:xfrm>
            <a:off x="5635045" y="6480946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БЮДЖЕТ: € 207,3 млрд</a:t>
            </a:r>
            <a:r>
              <a:rPr lang="bg-BG" dirty="0"/>
              <a:t>. </a:t>
            </a:r>
            <a:endParaRPr lang="en-GB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FE23503-AB71-43CB-AFBB-77BF1AD47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23" y="5739346"/>
            <a:ext cx="1128697" cy="74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A299AC-BBE1-4B2D-BD15-2CF7B25D833C}"/>
              </a:ext>
            </a:extLst>
          </p:cNvPr>
          <p:cNvSpPr txBox="1"/>
          <p:nvPr/>
        </p:nvSpPr>
        <p:spPr>
          <a:xfrm>
            <a:off x="10023490" y="6485423"/>
            <a:ext cx="2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БЮДЖЕТ: € 9 млрд</a:t>
            </a:r>
            <a:r>
              <a:rPr lang="bg-B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84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3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518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Bembo</vt:lpstr>
      <vt:lpstr>Calibri</vt:lpstr>
      <vt:lpstr>Calibri Light</vt:lpstr>
      <vt:lpstr>Century Gothic</vt:lpstr>
      <vt:lpstr>Tw Cen MT</vt:lpstr>
      <vt:lpstr>Tw Cen MT Condensed</vt:lpstr>
      <vt:lpstr>Wingdings 3</vt:lpstr>
      <vt:lpstr>Office Theme</vt:lpstr>
      <vt:lpstr>Celestial</vt:lpstr>
      <vt:lpstr>Ion</vt:lpstr>
      <vt:lpstr>Integral</vt:lpstr>
      <vt:lpstr>Отзвукът, който остави крясъкът на 2020 година</vt:lpstr>
      <vt:lpstr>Съдържание:</vt:lpstr>
      <vt:lpstr>Последици за България</vt:lpstr>
      <vt:lpstr>Предприети мерки за справяне с кризата  </vt:lpstr>
      <vt:lpstr>Програми за възстановяване и устойчивост</vt:lpstr>
      <vt:lpstr>Следващо поколение ЕС</vt:lpstr>
      <vt:lpstr>Многогодишна финансова рамка</vt:lpstr>
      <vt:lpstr>Политика за възстановяване и устойчивост</vt:lpstr>
      <vt:lpstr>Кохезионна политика</vt:lpstr>
      <vt:lpstr>Бъдещи прогнози за България</vt:lpstr>
      <vt:lpstr>БИБЛИОГРАФИЯ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Отзвукът, който остави крясъкът на 2020 година</dc:title>
  <dc:creator>Maria Sirakova</dc:creator>
  <cp:lastModifiedBy>Maria Sirakova</cp:lastModifiedBy>
  <cp:revision>4</cp:revision>
  <dcterms:created xsi:type="dcterms:W3CDTF">2021-04-15T10:40:20Z</dcterms:created>
  <dcterms:modified xsi:type="dcterms:W3CDTF">2021-04-22T14:07:03Z</dcterms:modified>
</cp:coreProperties>
</file>