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68" r:id="rId6"/>
    <p:sldId id="261" r:id="rId7"/>
    <p:sldId id="269" r:id="rId8"/>
    <p:sldId id="260" r:id="rId9"/>
    <p:sldId id="270" r:id="rId10"/>
    <p:sldId id="263" r:id="rId11"/>
    <p:sldId id="271" r:id="rId12"/>
    <p:sldId id="265" r:id="rId13"/>
    <p:sldId id="272" r:id="rId14"/>
    <p:sldId id="264" r:id="rId15"/>
    <p:sldId id="273" r:id="rId16"/>
    <p:sldId id="274" r:id="rId17"/>
    <p:sldId id="275" r:id="rId18"/>
    <p:sldId id="259" r:id="rId19"/>
    <p:sldId id="276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1B2E5-F2DD-445A-AC2B-8CEE55DA5B41}" v="1385" dt="2021-03-24T11:35:20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711DE-D20E-4CFB-95BE-5D1F951F771D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7968AD6-1A74-4125-A527-DB4E4DAAAEE7}">
      <dgm:prSet/>
      <dgm:spPr/>
      <dgm:t>
        <a:bodyPr/>
        <a:lstStyle/>
        <a:p>
          <a:r>
            <a:rPr lang="en-US" baseline="0"/>
            <a:t>125 СУ</a:t>
          </a:r>
          <a:endParaRPr lang="en-US"/>
        </a:p>
      </dgm:t>
    </dgm:pt>
    <dgm:pt modelId="{F9CF367F-A923-43BE-B2AF-5434C51CC87B}" type="parTrans" cxnId="{C05421EB-024A-4D6A-B0FE-07487BD84DD9}">
      <dgm:prSet/>
      <dgm:spPr/>
      <dgm:t>
        <a:bodyPr/>
        <a:lstStyle/>
        <a:p>
          <a:endParaRPr lang="en-US"/>
        </a:p>
      </dgm:t>
    </dgm:pt>
    <dgm:pt modelId="{6AF1A52E-12AA-492A-9CC2-686BECB828DF}" type="sibTrans" cxnId="{C05421EB-024A-4D6A-B0FE-07487BD84DD9}">
      <dgm:prSet/>
      <dgm:spPr/>
      <dgm:t>
        <a:bodyPr/>
        <a:lstStyle/>
        <a:p>
          <a:endParaRPr lang="en-US"/>
        </a:p>
      </dgm:t>
    </dgm:pt>
    <dgm:pt modelId="{1F44E704-AC18-4041-A33D-0E95118F0F56}">
      <dgm:prSet/>
      <dgm:spPr/>
      <dgm:t>
        <a:bodyPr/>
        <a:lstStyle/>
        <a:p>
          <a:r>
            <a:rPr lang="en-US" baseline="0"/>
            <a:t>Училище с лице, училище за личности - Добър (4)</a:t>
          </a:r>
          <a:endParaRPr lang="en-US"/>
        </a:p>
      </dgm:t>
    </dgm:pt>
    <dgm:pt modelId="{601F1457-CA06-482F-AEE0-94A737AE30CA}" type="parTrans" cxnId="{70E8A52A-09B1-4CA2-959B-12C4E9C9B6E7}">
      <dgm:prSet/>
      <dgm:spPr/>
      <dgm:t>
        <a:bodyPr/>
        <a:lstStyle/>
        <a:p>
          <a:endParaRPr lang="en-US"/>
        </a:p>
      </dgm:t>
    </dgm:pt>
    <dgm:pt modelId="{0681117D-45AA-4108-BB4C-C982B94DCB3F}" type="sibTrans" cxnId="{70E8A52A-09B1-4CA2-959B-12C4E9C9B6E7}">
      <dgm:prSet/>
      <dgm:spPr/>
      <dgm:t>
        <a:bodyPr/>
        <a:lstStyle/>
        <a:p>
          <a:endParaRPr lang="en-US"/>
        </a:p>
      </dgm:t>
    </dgm:pt>
    <dgm:pt modelId="{33DC0FE3-9EA4-4477-BCDD-5FE60FDDCBEB}">
      <dgm:prSet/>
      <dgm:spPr/>
      <dgm:t>
        <a:bodyPr/>
        <a:lstStyle/>
        <a:p>
          <a:r>
            <a:rPr lang="en-US" baseline="0"/>
            <a:t>7 СУ</a:t>
          </a:r>
          <a:endParaRPr lang="en-US"/>
        </a:p>
      </dgm:t>
    </dgm:pt>
    <dgm:pt modelId="{E7EB3B9A-271E-412C-B50A-36DBEF977487}" type="parTrans" cxnId="{5D5EF24F-D56B-4213-829D-5C30C16AF052}">
      <dgm:prSet/>
      <dgm:spPr/>
      <dgm:t>
        <a:bodyPr/>
        <a:lstStyle/>
        <a:p>
          <a:endParaRPr lang="en-US"/>
        </a:p>
      </dgm:t>
    </dgm:pt>
    <dgm:pt modelId="{61B261D0-5A7D-4417-962D-2B89C1C59317}" type="sibTrans" cxnId="{5D5EF24F-D56B-4213-829D-5C30C16AF052}">
      <dgm:prSet/>
      <dgm:spPr/>
      <dgm:t>
        <a:bodyPr/>
        <a:lstStyle/>
        <a:p>
          <a:endParaRPr lang="en-US"/>
        </a:p>
      </dgm:t>
    </dgm:pt>
    <dgm:pt modelId="{DD8D7B0A-9C31-4CD9-8176-6BA377F3E4F0}">
      <dgm:prSet/>
      <dgm:spPr/>
      <dgm:t>
        <a:bodyPr/>
        <a:lstStyle/>
        <a:p>
          <a:r>
            <a:rPr lang="en-US" baseline="0"/>
            <a:t>- Слаб (2)</a:t>
          </a:r>
          <a:endParaRPr lang="en-US"/>
        </a:p>
      </dgm:t>
    </dgm:pt>
    <dgm:pt modelId="{D3FD4D8F-BA9C-496A-B11B-D9A0DCFFBDC8}" type="parTrans" cxnId="{68C84965-1244-43B8-A40C-ED6831E595DE}">
      <dgm:prSet/>
      <dgm:spPr/>
      <dgm:t>
        <a:bodyPr/>
        <a:lstStyle/>
        <a:p>
          <a:endParaRPr lang="en-US"/>
        </a:p>
      </dgm:t>
    </dgm:pt>
    <dgm:pt modelId="{77E58365-4C98-4BDE-A5AC-554D1835C393}" type="sibTrans" cxnId="{68C84965-1244-43B8-A40C-ED6831E595DE}">
      <dgm:prSet/>
      <dgm:spPr/>
      <dgm:t>
        <a:bodyPr/>
        <a:lstStyle/>
        <a:p>
          <a:endParaRPr lang="en-US"/>
        </a:p>
      </dgm:t>
    </dgm:pt>
    <dgm:pt modelId="{9FEDB330-A434-4A74-9B05-E8D9677F1946}">
      <dgm:prSet/>
      <dgm:spPr/>
      <dgm:t>
        <a:bodyPr/>
        <a:lstStyle/>
        <a:p>
          <a:r>
            <a:rPr lang="en-US" baseline="0"/>
            <a:t>8 СУ</a:t>
          </a:r>
          <a:endParaRPr lang="en-US"/>
        </a:p>
      </dgm:t>
    </dgm:pt>
    <dgm:pt modelId="{90F5EDC8-7708-414A-B059-C6AAB48677D5}" type="parTrans" cxnId="{9797DDD9-1A1C-49FA-8CD3-1ED9DAA572BB}">
      <dgm:prSet/>
      <dgm:spPr/>
      <dgm:t>
        <a:bodyPr/>
        <a:lstStyle/>
        <a:p>
          <a:endParaRPr lang="en-US"/>
        </a:p>
      </dgm:t>
    </dgm:pt>
    <dgm:pt modelId="{9AFE084D-3F68-4214-94EB-EC87C7FB1356}" type="sibTrans" cxnId="{9797DDD9-1A1C-49FA-8CD3-1ED9DAA572BB}">
      <dgm:prSet/>
      <dgm:spPr/>
      <dgm:t>
        <a:bodyPr/>
        <a:lstStyle/>
        <a:p>
          <a:endParaRPr lang="en-US"/>
        </a:p>
      </dgm:t>
    </dgm:pt>
    <dgm:pt modelId="{9AB8FBB0-C8AC-4196-A3C4-5ABD04EF37A3}">
      <dgm:prSet/>
      <dgm:spPr/>
      <dgm:t>
        <a:bodyPr/>
        <a:lstStyle/>
        <a:p>
          <a:r>
            <a:rPr lang="en-US" baseline="0"/>
            <a:t>Нашето училище</a:t>
          </a:r>
          <a:br>
            <a:rPr lang="en-US" baseline="0"/>
          </a:br>
          <a:r>
            <a:rPr lang="en-US" baseline="0"/>
            <a:t>Училището ни е ОСМО,</a:t>
          </a:r>
          <a:br>
            <a:rPr lang="en-US" baseline="0"/>
          </a:br>
          <a:r>
            <a:rPr lang="en-US" baseline="0"/>
            <a:t>Най-доброто на света!</a:t>
          </a:r>
          <a:br>
            <a:rPr lang="en-US" baseline="0"/>
          </a:br>
          <a:r>
            <a:rPr lang="en-US" baseline="0"/>
            <a:t>Тук научих наш`то слово,</a:t>
          </a:r>
          <a:br>
            <a:rPr lang="en-US" baseline="0"/>
          </a:br>
          <a:r>
            <a:rPr lang="en-US" baseline="0"/>
            <a:t>Как да смятам и чета!</a:t>
          </a:r>
          <a:endParaRPr lang="en-US"/>
        </a:p>
      </dgm:t>
    </dgm:pt>
    <dgm:pt modelId="{71D4B952-D6B1-4C76-8B6B-DB5773E1CC28}" type="parTrans" cxnId="{24511FF9-AB13-4AFF-A30A-799E3C742AC2}">
      <dgm:prSet/>
      <dgm:spPr/>
      <dgm:t>
        <a:bodyPr/>
        <a:lstStyle/>
        <a:p>
          <a:endParaRPr lang="en-US"/>
        </a:p>
      </dgm:t>
    </dgm:pt>
    <dgm:pt modelId="{44C7D2A3-DC45-41E5-80B0-8F07BE3B53C4}" type="sibTrans" cxnId="{24511FF9-AB13-4AFF-A30A-799E3C742AC2}">
      <dgm:prSet/>
      <dgm:spPr/>
      <dgm:t>
        <a:bodyPr/>
        <a:lstStyle/>
        <a:p>
          <a:endParaRPr lang="en-US"/>
        </a:p>
      </dgm:t>
    </dgm:pt>
    <dgm:pt modelId="{48279326-04A8-44E2-8901-3D1D692331BF}">
      <dgm:prSet/>
      <dgm:spPr/>
      <dgm:t>
        <a:bodyPr/>
        <a:lstStyle/>
        <a:p>
          <a:r>
            <a:rPr lang="en-US" baseline="0"/>
            <a:t>Среден (3)</a:t>
          </a:r>
          <a:endParaRPr lang="en-US"/>
        </a:p>
      </dgm:t>
    </dgm:pt>
    <dgm:pt modelId="{167C2470-0A9E-4BB6-9687-03C35804535A}" type="parTrans" cxnId="{3B561F63-8A40-41D0-9E93-E3AF375EB65E}">
      <dgm:prSet/>
      <dgm:spPr/>
      <dgm:t>
        <a:bodyPr/>
        <a:lstStyle/>
        <a:p>
          <a:endParaRPr lang="en-US"/>
        </a:p>
      </dgm:t>
    </dgm:pt>
    <dgm:pt modelId="{08F719DB-AB1E-484C-9D15-7B01A8F04420}" type="sibTrans" cxnId="{3B561F63-8A40-41D0-9E93-E3AF375EB65E}">
      <dgm:prSet/>
      <dgm:spPr/>
      <dgm:t>
        <a:bodyPr/>
        <a:lstStyle/>
        <a:p>
          <a:endParaRPr lang="en-US"/>
        </a:p>
      </dgm:t>
    </dgm:pt>
    <dgm:pt modelId="{A09F3FCE-B8BC-492B-9CEA-BF4D59150387}" type="pres">
      <dgm:prSet presAssocID="{D76711DE-D20E-4CFB-95BE-5D1F951F771D}" presName="Name0" presStyleCnt="0">
        <dgm:presLayoutVars>
          <dgm:dir/>
          <dgm:resizeHandles val="exact"/>
        </dgm:presLayoutVars>
      </dgm:prSet>
      <dgm:spPr/>
    </dgm:pt>
    <dgm:pt modelId="{464DF166-1C8D-4D0E-ACD4-0306195B4E4A}" type="pres">
      <dgm:prSet presAssocID="{77968AD6-1A74-4125-A527-DB4E4DAAAEE7}" presName="node" presStyleLbl="node1" presStyleIdx="0" presStyleCnt="7">
        <dgm:presLayoutVars>
          <dgm:bulletEnabled val="1"/>
        </dgm:presLayoutVars>
      </dgm:prSet>
      <dgm:spPr/>
    </dgm:pt>
    <dgm:pt modelId="{866D46D3-AC7B-48C5-9FEF-C29213D1CF4D}" type="pres">
      <dgm:prSet presAssocID="{6AF1A52E-12AA-492A-9CC2-686BECB828DF}" presName="sibTrans" presStyleLbl="sibTrans1D1" presStyleIdx="0" presStyleCnt="6"/>
      <dgm:spPr/>
    </dgm:pt>
    <dgm:pt modelId="{601172C1-8BAA-44A8-8CCE-0514E668FE5E}" type="pres">
      <dgm:prSet presAssocID="{6AF1A52E-12AA-492A-9CC2-686BECB828DF}" presName="connectorText" presStyleLbl="sibTrans1D1" presStyleIdx="0" presStyleCnt="6"/>
      <dgm:spPr/>
    </dgm:pt>
    <dgm:pt modelId="{C2C88C6A-7E15-44F2-BAC6-94A3CD655E0F}" type="pres">
      <dgm:prSet presAssocID="{1F44E704-AC18-4041-A33D-0E95118F0F56}" presName="node" presStyleLbl="node1" presStyleIdx="1" presStyleCnt="7">
        <dgm:presLayoutVars>
          <dgm:bulletEnabled val="1"/>
        </dgm:presLayoutVars>
      </dgm:prSet>
      <dgm:spPr/>
    </dgm:pt>
    <dgm:pt modelId="{39178A9E-DF69-45B7-BCFE-1378A0D1FE38}" type="pres">
      <dgm:prSet presAssocID="{0681117D-45AA-4108-BB4C-C982B94DCB3F}" presName="sibTrans" presStyleLbl="sibTrans1D1" presStyleIdx="1" presStyleCnt="6"/>
      <dgm:spPr/>
    </dgm:pt>
    <dgm:pt modelId="{D7B0FE37-1527-48DC-9298-E25284FEDA63}" type="pres">
      <dgm:prSet presAssocID="{0681117D-45AA-4108-BB4C-C982B94DCB3F}" presName="connectorText" presStyleLbl="sibTrans1D1" presStyleIdx="1" presStyleCnt="6"/>
      <dgm:spPr/>
    </dgm:pt>
    <dgm:pt modelId="{2D159A68-7253-4484-9B14-A13380B0F46C}" type="pres">
      <dgm:prSet presAssocID="{33DC0FE3-9EA4-4477-BCDD-5FE60FDDCBEB}" presName="node" presStyleLbl="node1" presStyleIdx="2" presStyleCnt="7">
        <dgm:presLayoutVars>
          <dgm:bulletEnabled val="1"/>
        </dgm:presLayoutVars>
      </dgm:prSet>
      <dgm:spPr/>
    </dgm:pt>
    <dgm:pt modelId="{821043DF-AD5B-4AC4-9690-F7C4575987B2}" type="pres">
      <dgm:prSet presAssocID="{61B261D0-5A7D-4417-962D-2B89C1C59317}" presName="sibTrans" presStyleLbl="sibTrans1D1" presStyleIdx="2" presStyleCnt="6"/>
      <dgm:spPr/>
    </dgm:pt>
    <dgm:pt modelId="{3F8097DC-49A9-4C61-8413-D4918CDE61D1}" type="pres">
      <dgm:prSet presAssocID="{61B261D0-5A7D-4417-962D-2B89C1C59317}" presName="connectorText" presStyleLbl="sibTrans1D1" presStyleIdx="2" presStyleCnt="6"/>
      <dgm:spPr/>
    </dgm:pt>
    <dgm:pt modelId="{48B963B0-7151-4ECC-840C-E9BEB129678B}" type="pres">
      <dgm:prSet presAssocID="{DD8D7B0A-9C31-4CD9-8176-6BA377F3E4F0}" presName="node" presStyleLbl="node1" presStyleIdx="3" presStyleCnt="7">
        <dgm:presLayoutVars>
          <dgm:bulletEnabled val="1"/>
        </dgm:presLayoutVars>
      </dgm:prSet>
      <dgm:spPr/>
    </dgm:pt>
    <dgm:pt modelId="{F8ED7EDA-C4E0-4048-9E33-EA34602A20FF}" type="pres">
      <dgm:prSet presAssocID="{77E58365-4C98-4BDE-A5AC-554D1835C393}" presName="sibTrans" presStyleLbl="sibTrans1D1" presStyleIdx="3" presStyleCnt="6"/>
      <dgm:spPr/>
    </dgm:pt>
    <dgm:pt modelId="{7C9C6D45-7ADD-4F02-8E99-178651D62E7D}" type="pres">
      <dgm:prSet presAssocID="{77E58365-4C98-4BDE-A5AC-554D1835C393}" presName="connectorText" presStyleLbl="sibTrans1D1" presStyleIdx="3" presStyleCnt="6"/>
      <dgm:spPr/>
    </dgm:pt>
    <dgm:pt modelId="{EF876270-0390-49AB-9B53-09F0B23F6069}" type="pres">
      <dgm:prSet presAssocID="{9FEDB330-A434-4A74-9B05-E8D9677F1946}" presName="node" presStyleLbl="node1" presStyleIdx="4" presStyleCnt="7">
        <dgm:presLayoutVars>
          <dgm:bulletEnabled val="1"/>
        </dgm:presLayoutVars>
      </dgm:prSet>
      <dgm:spPr/>
    </dgm:pt>
    <dgm:pt modelId="{2C506602-6E2F-4E39-BCB2-CF570D644953}" type="pres">
      <dgm:prSet presAssocID="{9AFE084D-3F68-4214-94EB-EC87C7FB1356}" presName="sibTrans" presStyleLbl="sibTrans1D1" presStyleIdx="4" presStyleCnt="6"/>
      <dgm:spPr/>
    </dgm:pt>
    <dgm:pt modelId="{4F1DC357-751B-49C7-9A63-BDF7E8DE67FB}" type="pres">
      <dgm:prSet presAssocID="{9AFE084D-3F68-4214-94EB-EC87C7FB1356}" presName="connectorText" presStyleLbl="sibTrans1D1" presStyleIdx="4" presStyleCnt="6"/>
      <dgm:spPr/>
    </dgm:pt>
    <dgm:pt modelId="{1CD3C4D7-24B3-4B74-BEE1-FE30610A3947}" type="pres">
      <dgm:prSet presAssocID="{9AB8FBB0-C8AC-4196-A3C4-5ABD04EF37A3}" presName="node" presStyleLbl="node1" presStyleIdx="5" presStyleCnt="7">
        <dgm:presLayoutVars>
          <dgm:bulletEnabled val="1"/>
        </dgm:presLayoutVars>
      </dgm:prSet>
      <dgm:spPr/>
    </dgm:pt>
    <dgm:pt modelId="{6C5845A4-CFAF-47DC-85BF-91854A142D74}" type="pres">
      <dgm:prSet presAssocID="{44C7D2A3-DC45-41E5-80B0-8F07BE3B53C4}" presName="sibTrans" presStyleLbl="sibTrans1D1" presStyleIdx="5" presStyleCnt="6"/>
      <dgm:spPr/>
    </dgm:pt>
    <dgm:pt modelId="{15B29E77-A129-4EC4-A2F5-B14AD824049A}" type="pres">
      <dgm:prSet presAssocID="{44C7D2A3-DC45-41E5-80B0-8F07BE3B53C4}" presName="connectorText" presStyleLbl="sibTrans1D1" presStyleIdx="5" presStyleCnt="6"/>
      <dgm:spPr/>
    </dgm:pt>
    <dgm:pt modelId="{5BDD4128-2C67-4DB7-B7F9-E3DED55C62AB}" type="pres">
      <dgm:prSet presAssocID="{48279326-04A8-44E2-8901-3D1D692331BF}" presName="node" presStyleLbl="node1" presStyleIdx="6" presStyleCnt="7">
        <dgm:presLayoutVars>
          <dgm:bulletEnabled val="1"/>
        </dgm:presLayoutVars>
      </dgm:prSet>
      <dgm:spPr/>
    </dgm:pt>
  </dgm:ptLst>
  <dgm:cxnLst>
    <dgm:cxn modelId="{C4A95002-16CB-48C7-B9F3-FDF43DA7EEFD}" type="presOf" srcId="{9AFE084D-3F68-4214-94EB-EC87C7FB1356}" destId="{2C506602-6E2F-4E39-BCB2-CF570D644953}" srcOrd="0" destOrd="0" presId="urn:microsoft.com/office/officeart/2016/7/layout/RepeatingBendingProcessNew"/>
    <dgm:cxn modelId="{CFBD2524-6ADB-42CF-964B-BB6EE76D084A}" type="presOf" srcId="{61B261D0-5A7D-4417-962D-2B89C1C59317}" destId="{3F8097DC-49A9-4C61-8413-D4918CDE61D1}" srcOrd="1" destOrd="0" presId="urn:microsoft.com/office/officeart/2016/7/layout/RepeatingBendingProcessNew"/>
    <dgm:cxn modelId="{70E8A52A-09B1-4CA2-959B-12C4E9C9B6E7}" srcId="{D76711DE-D20E-4CFB-95BE-5D1F951F771D}" destId="{1F44E704-AC18-4041-A33D-0E95118F0F56}" srcOrd="1" destOrd="0" parTransId="{601F1457-CA06-482F-AEE0-94A737AE30CA}" sibTransId="{0681117D-45AA-4108-BB4C-C982B94DCB3F}"/>
    <dgm:cxn modelId="{F8D3B232-28A0-483A-AE63-0190762BA01D}" type="presOf" srcId="{61B261D0-5A7D-4417-962D-2B89C1C59317}" destId="{821043DF-AD5B-4AC4-9690-F7C4575987B2}" srcOrd="0" destOrd="0" presId="urn:microsoft.com/office/officeart/2016/7/layout/RepeatingBendingProcessNew"/>
    <dgm:cxn modelId="{4232523C-1FB4-4D7A-8982-6AE3A4D94AC0}" type="presOf" srcId="{44C7D2A3-DC45-41E5-80B0-8F07BE3B53C4}" destId="{6C5845A4-CFAF-47DC-85BF-91854A142D74}" srcOrd="0" destOrd="0" presId="urn:microsoft.com/office/officeart/2016/7/layout/RepeatingBendingProcessNew"/>
    <dgm:cxn modelId="{DDE94D5C-FBFA-4DB0-AD1F-B6F643722BA6}" type="presOf" srcId="{48279326-04A8-44E2-8901-3D1D692331BF}" destId="{5BDD4128-2C67-4DB7-B7F9-E3DED55C62AB}" srcOrd="0" destOrd="0" presId="urn:microsoft.com/office/officeart/2016/7/layout/RepeatingBendingProcessNew"/>
    <dgm:cxn modelId="{3B561F63-8A40-41D0-9E93-E3AF375EB65E}" srcId="{D76711DE-D20E-4CFB-95BE-5D1F951F771D}" destId="{48279326-04A8-44E2-8901-3D1D692331BF}" srcOrd="6" destOrd="0" parTransId="{167C2470-0A9E-4BB6-9687-03C35804535A}" sibTransId="{08F719DB-AB1E-484C-9D15-7B01A8F04420}"/>
    <dgm:cxn modelId="{E4B9C364-0558-4EB9-A1D0-C71A2A852897}" type="presOf" srcId="{77E58365-4C98-4BDE-A5AC-554D1835C393}" destId="{F8ED7EDA-C4E0-4048-9E33-EA34602A20FF}" srcOrd="0" destOrd="0" presId="urn:microsoft.com/office/officeart/2016/7/layout/RepeatingBendingProcessNew"/>
    <dgm:cxn modelId="{68C84965-1244-43B8-A40C-ED6831E595DE}" srcId="{D76711DE-D20E-4CFB-95BE-5D1F951F771D}" destId="{DD8D7B0A-9C31-4CD9-8176-6BA377F3E4F0}" srcOrd="3" destOrd="0" parTransId="{D3FD4D8F-BA9C-496A-B11B-D9A0DCFFBDC8}" sibTransId="{77E58365-4C98-4BDE-A5AC-554D1835C393}"/>
    <dgm:cxn modelId="{2CB6086B-3907-4B5A-BB8F-620BB14959D8}" type="presOf" srcId="{33DC0FE3-9EA4-4477-BCDD-5FE60FDDCBEB}" destId="{2D159A68-7253-4484-9B14-A13380B0F46C}" srcOrd="0" destOrd="0" presId="urn:microsoft.com/office/officeart/2016/7/layout/RepeatingBendingProcessNew"/>
    <dgm:cxn modelId="{30E0A16E-C773-49C4-A45F-A36D5750BD50}" type="presOf" srcId="{DD8D7B0A-9C31-4CD9-8176-6BA377F3E4F0}" destId="{48B963B0-7151-4ECC-840C-E9BEB129678B}" srcOrd="0" destOrd="0" presId="urn:microsoft.com/office/officeart/2016/7/layout/RepeatingBendingProcessNew"/>
    <dgm:cxn modelId="{5D5EF24F-D56B-4213-829D-5C30C16AF052}" srcId="{D76711DE-D20E-4CFB-95BE-5D1F951F771D}" destId="{33DC0FE3-9EA4-4477-BCDD-5FE60FDDCBEB}" srcOrd="2" destOrd="0" parTransId="{E7EB3B9A-271E-412C-B50A-36DBEF977487}" sibTransId="{61B261D0-5A7D-4417-962D-2B89C1C59317}"/>
    <dgm:cxn modelId="{B597A88A-3A02-4326-B5F0-40CCFA94CC29}" type="presOf" srcId="{9AFE084D-3F68-4214-94EB-EC87C7FB1356}" destId="{4F1DC357-751B-49C7-9A63-BDF7E8DE67FB}" srcOrd="1" destOrd="0" presId="urn:microsoft.com/office/officeart/2016/7/layout/RepeatingBendingProcessNew"/>
    <dgm:cxn modelId="{92534891-D260-4F03-A724-BDEC0CC530E2}" type="presOf" srcId="{9FEDB330-A434-4A74-9B05-E8D9677F1946}" destId="{EF876270-0390-49AB-9B53-09F0B23F6069}" srcOrd="0" destOrd="0" presId="urn:microsoft.com/office/officeart/2016/7/layout/RepeatingBendingProcessNew"/>
    <dgm:cxn modelId="{0DDF7DBB-D1CC-411F-8D32-D6FCE2265D15}" type="presOf" srcId="{77E58365-4C98-4BDE-A5AC-554D1835C393}" destId="{7C9C6D45-7ADD-4F02-8E99-178651D62E7D}" srcOrd="1" destOrd="0" presId="urn:microsoft.com/office/officeart/2016/7/layout/RepeatingBendingProcessNew"/>
    <dgm:cxn modelId="{C8BA48BD-0E7F-4CC3-8549-F4412C2C6B40}" type="presOf" srcId="{6AF1A52E-12AA-492A-9CC2-686BECB828DF}" destId="{601172C1-8BAA-44A8-8CCE-0514E668FE5E}" srcOrd="1" destOrd="0" presId="urn:microsoft.com/office/officeart/2016/7/layout/RepeatingBendingProcessNew"/>
    <dgm:cxn modelId="{848673BD-E7A4-4200-95CC-1E1A8B8A678E}" type="presOf" srcId="{9AB8FBB0-C8AC-4196-A3C4-5ABD04EF37A3}" destId="{1CD3C4D7-24B3-4B74-BEE1-FE30610A3947}" srcOrd="0" destOrd="0" presId="urn:microsoft.com/office/officeart/2016/7/layout/RepeatingBendingProcessNew"/>
    <dgm:cxn modelId="{F1CF42BE-56AA-4CD5-982A-3A1D9C43A054}" type="presOf" srcId="{77968AD6-1A74-4125-A527-DB4E4DAAAEE7}" destId="{464DF166-1C8D-4D0E-ACD4-0306195B4E4A}" srcOrd="0" destOrd="0" presId="urn:microsoft.com/office/officeart/2016/7/layout/RepeatingBendingProcessNew"/>
    <dgm:cxn modelId="{C44764C5-2A7F-4CB4-9C09-415FFA31D47A}" type="presOf" srcId="{1F44E704-AC18-4041-A33D-0E95118F0F56}" destId="{C2C88C6A-7E15-44F2-BAC6-94A3CD655E0F}" srcOrd="0" destOrd="0" presId="urn:microsoft.com/office/officeart/2016/7/layout/RepeatingBendingProcessNew"/>
    <dgm:cxn modelId="{9797DDD9-1A1C-49FA-8CD3-1ED9DAA572BB}" srcId="{D76711DE-D20E-4CFB-95BE-5D1F951F771D}" destId="{9FEDB330-A434-4A74-9B05-E8D9677F1946}" srcOrd="4" destOrd="0" parTransId="{90F5EDC8-7708-414A-B059-C6AAB48677D5}" sibTransId="{9AFE084D-3F68-4214-94EB-EC87C7FB1356}"/>
    <dgm:cxn modelId="{277380DA-B11F-4B12-ABCF-B80FF1127F3A}" type="presOf" srcId="{0681117D-45AA-4108-BB4C-C982B94DCB3F}" destId="{39178A9E-DF69-45B7-BCFE-1378A0D1FE38}" srcOrd="0" destOrd="0" presId="urn:microsoft.com/office/officeart/2016/7/layout/RepeatingBendingProcessNew"/>
    <dgm:cxn modelId="{32C828DE-4EE1-4B7D-A9F2-52842AD0C506}" type="presOf" srcId="{44C7D2A3-DC45-41E5-80B0-8F07BE3B53C4}" destId="{15B29E77-A129-4EC4-A2F5-B14AD824049A}" srcOrd="1" destOrd="0" presId="urn:microsoft.com/office/officeart/2016/7/layout/RepeatingBendingProcessNew"/>
    <dgm:cxn modelId="{C05421EB-024A-4D6A-B0FE-07487BD84DD9}" srcId="{D76711DE-D20E-4CFB-95BE-5D1F951F771D}" destId="{77968AD6-1A74-4125-A527-DB4E4DAAAEE7}" srcOrd="0" destOrd="0" parTransId="{F9CF367F-A923-43BE-B2AF-5434C51CC87B}" sibTransId="{6AF1A52E-12AA-492A-9CC2-686BECB828DF}"/>
    <dgm:cxn modelId="{4FE5F7EF-9460-4EDE-B61D-625E48818132}" type="presOf" srcId="{6AF1A52E-12AA-492A-9CC2-686BECB828DF}" destId="{866D46D3-AC7B-48C5-9FEF-C29213D1CF4D}" srcOrd="0" destOrd="0" presId="urn:microsoft.com/office/officeart/2016/7/layout/RepeatingBendingProcessNew"/>
    <dgm:cxn modelId="{108A2AF2-33B7-457B-B82E-35935DF85DB7}" type="presOf" srcId="{0681117D-45AA-4108-BB4C-C982B94DCB3F}" destId="{D7B0FE37-1527-48DC-9298-E25284FEDA63}" srcOrd="1" destOrd="0" presId="urn:microsoft.com/office/officeart/2016/7/layout/RepeatingBendingProcessNew"/>
    <dgm:cxn modelId="{24511FF9-AB13-4AFF-A30A-799E3C742AC2}" srcId="{D76711DE-D20E-4CFB-95BE-5D1F951F771D}" destId="{9AB8FBB0-C8AC-4196-A3C4-5ABD04EF37A3}" srcOrd="5" destOrd="0" parTransId="{71D4B952-D6B1-4C76-8B6B-DB5773E1CC28}" sibTransId="{44C7D2A3-DC45-41E5-80B0-8F07BE3B53C4}"/>
    <dgm:cxn modelId="{ABCDD4F9-C164-4C3C-B856-F693D27DA1D9}" type="presOf" srcId="{D76711DE-D20E-4CFB-95BE-5D1F951F771D}" destId="{A09F3FCE-B8BC-492B-9CEA-BF4D59150387}" srcOrd="0" destOrd="0" presId="urn:microsoft.com/office/officeart/2016/7/layout/RepeatingBendingProcessNew"/>
    <dgm:cxn modelId="{1240AE76-7676-48B3-B7D2-11119B117EAC}" type="presParOf" srcId="{A09F3FCE-B8BC-492B-9CEA-BF4D59150387}" destId="{464DF166-1C8D-4D0E-ACD4-0306195B4E4A}" srcOrd="0" destOrd="0" presId="urn:microsoft.com/office/officeart/2016/7/layout/RepeatingBendingProcessNew"/>
    <dgm:cxn modelId="{B120021C-AC08-4A2F-8664-C27076CD8417}" type="presParOf" srcId="{A09F3FCE-B8BC-492B-9CEA-BF4D59150387}" destId="{866D46D3-AC7B-48C5-9FEF-C29213D1CF4D}" srcOrd="1" destOrd="0" presId="urn:microsoft.com/office/officeart/2016/7/layout/RepeatingBendingProcessNew"/>
    <dgm:cxn modelId="{E887090E-F81D-4F4D-B40D-9A7967AE3794}" type="presParOf" srcId="{866D46D3-AC7B-48C5-9FEF-C29213D1CF4D}" destId="{601172C1-8BAA-44A8-8CCE-0514E668FE5E}" srcOrd="0" destOrd="0" presId="urn:microsoft.com/office/officeart/2016/7/layout/RepeatingBendingProcessNew"/>
    <dgm:cxn modelId="{E7E7544D-950D-41DC-B1F7-E41330CAF49D}" type="presParOf" srcId="{A09F3FCE-B8BC-492B-9CEA-BF4D59150387}" destId="{C2C88C6A-7E15-44F2-BAC6-94A3CD655E0F}" srcOrd="2" destOrd="0" presId="urn:microsoft.com/office/officeart/2016/7/layout/RepeatingBendingProcessNew"/>
    <dgm:cxn modelId="{CA453C8A-CE09-4A9A-AC4B-32CC5CFF898B}" type="presParOf" srcId="{A09F3FCE-B8BC-492B-9CEA-BF4D59150387}" destId="{39178A9E-DF69-45B7-BCFE-1378A0D1FE38}" srcOrd="3" destOrd="0" presId="urn:microsoft.com/office/officeart/2016/7/layout/RepeatingBendingProcessNew"/>
    <dgm:cxn modelId="{1A5A8BEF-925F-46DD-BE92-DCF23AE709DE}" type="presParOf" srcId="{39178A9E-DF69-45B7-BCFE-1378A0D1FE38}" destId="{D7B0FE37-1527-48DC-9298-E25284FEDA63}" srcOrd="0" destOrd="0" presId="urn:microsoft.com/office/officeart/2016/7/layout/RepeatingBendingProcessNew"/>
    <dgm:cxn modelId="{A5B18862-EA16-46F8-9568-D1AE481D348C}" type="presParOf" srcId="{A09F3FCE-B8BC-492B-9CEA-BF4D59150387}" destId="{2D159A68-7253-4484-9B14-A13380B0F46C}" srcOrd="4" destOrd="0" presId="urn:microsoft.com/office/officeart/2016/7/layout/RepeatingBendingProcessNew"/>
    <dgm:cxn modelId="{6CBD9191-AE22-4FB6-A82F-C3FCDD21D57E}" type="presParOf" srcId="{A09F3FCE-B8BC-492B-9CEA-BF4D59150387}" destId="{821043DF-AD5B-4AC4-9690-F7C4575987B2}" srcOrd="5" destOrd="0" presId="urn:microsoft.com/office/officeart/2016/7/layout/RepeatingBendingProcessNew"/>
    <dgm:cxn modelId="{6CBAD694-9DD8-4CA2-A81A-6460AF1C122E}" type="presParOf" srcId="{821043DF-AD5B-4AC4-9690-F7C4575987B2}" destId="{3F8097DC-49A9-4C61-8413-D4918CDE61D1}" srcOrd="0" destOrd="0" presId="urn:microsoft.com/office/officeart/2016/7/layout/RepeatingBendingProcessNew"/>
    <dgm:cxn modelId="{C2F739BD-F190-48B2-88A7-FBF41C222E7E}" type="presParOf" srcId="{A09F3FCE-B8BC-492B-9CEA-BF4D59150387}" destId="{48B963B0-7151-4ECC-840C-E9BEB129678B}" srcOrd="6" destOrd="0" presId="urn:microsoft.com/office/officeart/2016/7/layout/RepeatingBendingProcessNew"/>
    <dgm:cxn modelId="{1B79B2C1-50D7-4EBB-A016-83B8E3E17BD2}" type="presParOf" srcId="{A09F3FCE-B8BC-492B-9CEA-BF4D59150387}" destId="{F8ED7EDA-C4E0-4048-9E33-EA34602A20FF}" srcOrd="7" destOrd="0" presId="urn:microsoft.com/office/officeart/2016/7/layout/RepeatingBendingProcessNew"/>
    <dgm:cxn modelId="{5A007F38-642F-400C-A5A9-BF55293818EF}" type="presParOf" srcId="{F8ED7EDA-C4E0-4048-9E33-EA34602A20FF}" destId="{7C9C6D45-7ADD-4F02-8E99-178651D62E7D}" srcOrd="0" destOrd="0" presId="urn:microsoft.com/office/officeart/2016/7/layout/RepeatingBendingProcessNew"/>
    <dgm:cxn modelId="{E88071BE-4BFB-4C95-994E-5462C70BBCFE}" type="presParOf" srcId="{A09F3FCE-B8BC-492B-9CEA-BF4D59150387}" destId="{EF876270-0390-49AB-9B53-09F0B23F6069}" srcOrd="8" destOrd="0" presId="urn:microsoft.com/office/officeart/2016/7/layout/RepeatingBendingProcessNew"/>
    <dgm:cxn modelId="{8734324F-5F8D-4EBA-BA52-5077D6A4999C}" type="presParOf" srcId="{A09F3FCE-B8BC-492B-9CEA-BF4D59150387}" destId="{2C506602-6E2F-4E39-BCB2-CF570D644953}" srcOrd="9" destOrd="0" presId="urn:microsoft.com/office/officeart/2016/7/layout/RepeatingBendingProcessNew"/>
    <dgm:cxn modelId="{F74DA304-C6C9-4FAE-B54C-E61C76374F98}" type="presParOf" srcId="{2C506602-6E2F-4E39-BCB2-CF570D644953}" destId="{4F1DC357-751B-49C7-9A63-BDF7E8DE67FB}" srcOrd="0" destOrd="0" presId="urn:microsoft.com/office/officeart/2016/7/layout/RepeatingBendingProcessNew"/>
    <dgm:cxn modelId="{CFAD1CCA-9447-4942-A26C-5A9CE2D7EC97}" type="presParOf" srcId="{A09F3FCE-B8BC-492B-9CEA-BF4D59150387}" destId="{1CD3C4D7-24B3-4B74-BEE1-FE30610A3947}" srcOrd="10" destOrd="0" presId="urn:microsoft.com/office/officeart/2016/7/layout/RepeatingBendingProcessNew"/>
    <dgm:cxn modelId="{496DB571-7465-4A8D-84BE-1CB051426FE2}" type="presParOf" srcId="{A09F3FCE-B8BC-492B-9CEA-BF4D59150387}" destId="{6C5845A4-CFAF-47DC-85BF-91854A142D74}" srcOrd="11" destOrd="0" presId="urn:microsoft.com/office/officeart/2016/7/layout/RepeatingBendingProcessNew"/>
    <dgm:cxn modelId="{D6492DC3-103F-4F62-8F1F-E206B40AE760}" type="presParOf" srcId="{6C5845A4-CFAF-47DC-85BF-91854A142D74}" destId="{15B29E77-A129-4EC4-A2F5-B14AD824049A}" srcOrd="0" destOrd="0" presId="urn:microsoft.com/office/officeart/2016/7/layout/RepeatingBendingProcessNew"/>
    <dgm:cxn modelId="{E1B18904-0503-447D-86E2-543888EE2463}" type="presParOf" srcId="{A09F3FCE-B8BC-492B-9CEA-BF4D59150387}" destId="{5BDD4128-2C67-4DB7-B7F9-E3DED55C62AB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0C05B-FED6-428A-B2A4-1161638AEE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7109DB-558C-4260-97D9-D8FC410C7F27}">
      <dgm:prSet/>
      <dgm:spPr/>
      <dgm:t>
        <a:bodyPr/>
        <a:lstStyle/>
        <a:p>
          <a:r>
            <a:rPr lang="en-US" baseline="0"/>
            <a:t>125 СУ</a:t>
          </a:r>
          <a:endParaRPr lang="en-US"/>
        </a:p>
      </dgm:t>
    </dgm:pt>
    <dgm:pt modelId="{9E05C27A-25D4-4F14-976E-C06B8FA9FF71}" type="parTrans" cxnId="{4A7234A5-8484-4333-8F24-B1098D12FFD8}">
      <dgm:prSet/>
      <dgm:spPr/>
      <dgm:t>
        <a:bodyPr/>
        <a:lstStyle/>
        <a:p>
          <a:endParaRPr lang="en-US"/>
        </a:p>
      </dgm:t>
    </dgm:pt>
    <dgm:pt modelId="{BDC1395F-C71F-4150-9CF2-2E2EC3F82F6E}" type="sibTrans" cxnId="{4A7234A5-8484-4333-8F24-B1098D12FFD8}">
      <dgm:prSet/>
      <dgm:spPr/>
      <dgm:t>
        <a:bodyPr/>
        <a:lstStyle/>
        <a:p>
          <a:endParaRPr lang="en-US"/>
        </a:p>
      </dgm:t>
    </dgm:pt>
    <dgm:pt modelId="{00C6E9AF-7B21-4789-AC9B-762900B7B0D1}">
      <dgm:prSet/>
      <dgm:spPr/>
      <dgm:t>
        <a:bodyPr/>
        <a:lstStyle/>
        <a:p>
          <a:r>
            <a:rPr lang="en-US" baseline="0"/>
            <a:t>Няма</a:t>
          </a:r>
          <a:endParaRPr lang="en-US"/>
        </a:p>
      </dgm:t>
    </dgm:pt>
    <dgm:pt modelId="{FF37DAD4-B3E2-41E0-BB7C-9B75322CF3CA}" type="parTrans" cxnId="{2D0B2CC2-1618-4E86-AE9D-6EAEEFB8C041}">
      <dgm:prSet/>
      <dgm:spPr/>
      <dgm:t>
        <a:bodyPr/>
        <a:lstStyle/>
        <a:p>
          <a:endParaRPr lang="en-US"/>
        </a:p>
      </dgm:t>
    </dgm:pt>
    <dgm:pt modelId="{BFE8DBB1-A19A-4130-9045-FABCCC4108F5}" type="sibTrans" cxnId="{2D0B2CC2-1618-4E86-AE9D-6EAEEFB8C041}">
      <dgm:prSet/>
      <dgm:spPr/>
      <dgm:t>
        <a:bodyPr/>
        <a:lstStyle/>
        <a:p>
          <a:endParaRPr lang="en-US"/>
        </a:p>
      </dgm:t>
    </dgm:pt>
    <dgm:pt modelId="{E1090460-6E72-4917-9B69-9954D24AC9DC}">
      <dgm:prSet/>
      <dgm:spPr/>
      <dgm:t>
        <a:bodyPr/>
        <a:lstStyle/>
        <a:p>
          <a:r>
            <a:rPr lang="en-US" baseline="0"/>
            <a:t>7 СУ</a:t>
          </a:r>
          <a:endParaRPr lang="en-US"/>
        </a:p>
      </dgm:t>
    </dgm:pt>
    <dgm:pt modelId="{29BB2C37-2C6F-48C4-9B82-27DDC20EBBEA}" type="parTrans" cxnId="{03679739-A9DA-4068-A609-BD25429D92FD}">
      <dgm:prSet/>
      <dgm:spPr/>
      <dgm:t>
        <a:bodyPr/>
        <a:lstStyle/>
        <a:p>
          <a:endParaRPr lang="en-US"/>
        </a:p>
      </dgm:t>
    </dgm:pt>
    <dgm:pt modelId="{5FE4AF7D-25A2-4F33-82D0-3FE0525C9DE2}" type="sibTrans" cxnId="{03679739-A9DA-4068-A609-BD25429D92FD}">
      <dgm:prSet/>
      <dgm:spPr/>
      <dgm:t>
        <a:bodyPr/>
        <a:lstStyle/>
        <a:p>
          <a:endParaRPr lang="en-US"/>
        </a:p>
      </dgm:t>
    </dgm:pt>
    <dgm:pt modelId="{60380586-7D81-461D-B220-A64BA00871D5}">
      <dgm:prSet/>
      <dgm:spPr/>
      <dgm:t>
        <a:bodyPr/>
        <a:lstStyle/>
        <a:p>
          <a:r>
            <a:rPr lang="en-US" baseline="0"/>
            <a:t>Няма</a:t>
          </a:r>
          <a:endParaRPr lang="en-US"/>
        </a:p>
      </dgm:t>
    </dgm:pt>
    <dgm:pt modelId="{3190E2FF-8915-455B-9FF8-DE25C48F39A2}" type="parTrans" cxnId="{F2B0CE26-8370-42D3-B2D9-8F6BF53409B9}">
      <dgm:prSet/>
      <dgm:spPr/>
      <dgm:t>
        <a:bodyPr/>
        <a:lstStyle/>
        <a:p>
          <a:endParaRPr lang="en-US"/>
        </a:p>
      </dgm:t>
    </dgm:pt>
    <dgm:pt modelId="{D73F57C9-CA76-46E9-9D08-27EBBEA3A554}" type="sibTrans" cxnId="{F2B0CE26-8370-42D3-B2D9-8F6BF53409B9}">
      <dgm:prSet/>
      <dgm:spPr/>
      <dgm:t>
        <a:bodyPr/>
        <a:lstStyle/>
        <a:p>
          <a:endParaRPr lang="en-US"/>
        </a:p>
      </dgm:t>
    </dgm:pt>
    <dgm:pt modelId="{35B510FD-73D2-47E6-A5E6-5D4CC3444187}">
      <dgm:prSet/>
      <dgm:spPr/>
      <dgm:t>
        <a:bodyPr/>
        <a:lstStyle/>
        <a:p>
          <a:r>
            <a:rPr lang="en-US" baseline="0"/>
            <a:t>8 СУ</a:t>
          </a:r>
          <a:endParaRPr lang="en-US"/>
        </a:p>
      </dgm:t>
    </dgm:pt>
    <dgm:pt modelId="{CEE129DC-709B-46EE-A2F7-CDB7A74A889B}" type="parTrans" cxnId="{3A12B44C-761F-4952-AF29-A3E7B2D7218E}">
      <dgm:prSet/>
      <dgm:spPr/>
      <dgm:t>
        <a:bodyPr/>
        <a:lstStyle/>
        <a:p>
          <a:endParaRPr lang="en-US"/>
        </a:p>
      </dgm:t>
    </dgm:pt>
    <dgm:pt modelId="{08E90CE7-9790-4ABD-9141-7CB39F07C71F}" type="sibTrans" cxnId="{3A12B44C-761F-4952-AF29-A3E7B2D7218E}">
      <dgm:prSet/>
      <dgm:spPr/>
      <dgm:t>
        <a:bodyPr/>
        <a:lstStyle/>
        <a:p>
          <a:endParaRPr lang="en-US"/>
        </a:p>
      </dgm:t>
    </dgm:pt>
    <dgm:pt modelId="{ACDA1F45-C6A9-4C10-A259-F1BEC0923295}">
      <dgm:prSet/>
      <dgm:spPr/>
      <dgm:t>
        <a:bodyPr/>
        <a:lstStyle/>
        <a:p>
          <a:r>
            <a:rPr lang="en-US" baseline="0"/>
            <a:t>Няма</a:t>
          </a:r>
          <a:endParaRPr lang="en-US"/>
        </a:p>
      </dgm:t>
    </dgm:pt>
    <dgm:pt modelId="{06352704-E7F2-4398-BB5A-76FF5ADCD613}" type="parTrans" cxnId="{E97A9B16-22B3-4485-941D-A6B3D5BBB95B}">
      <dgm:prSet/>
      <dgm:spPr/>
      <dgm:t>
        <a:bodyPr/>
        <a:lstStyle/>
        <a:p>
          <a:endParaRPr lang="en-US"/>
        </a:p>
      </dgm:t>
    </dgm:pt>
    <dgm:pt modelId="{D96395D9-4CD9-4131-8506-5903BB413730}" type="sibTrans" cxnId="{E97A9B16-22B3-4485-941D-A6B3D5BBB95B}">
      <dgm:prSet/>
      <dgm:spPr/>
      <dgm:t>
        <a:bodyPr/>
        <a:lstStyle/>
        <a:p>
          <a:endParaRPr lang="en-US"/>
        </a:p>
      </dgm:t>
    </dgm:pt>
    <dgm:pt modelId="{D2D00D85-7ED8-4CE4-B7BC-495FE609E7C0}" type="pres">
      <dgm:prSet presAssocID="{1A90C05B-FED6-428A-B2A4-1161638AEE42}" presName="diagram" presStyleCnt="0">
        <dgm:presLayoutVars>
          <dgm:dir/>
          <dgm:resizeHandles val="exact"/>
        </dgm:presLayoutVars>
      </dgm:prSet>
      <dgm:spPr/>
    </dgm:pt>
    <dgm:pt modelId="{3B8441AC-195F-4D63-82C2-014CBF7FD167}" type="pres">
      <dgm:prSet presAssocID="{8C7109DB-558C-4260-97D9-D8FC410C7F27}" presName="node" presStyleLbl="node1" presStyleIdx="0" presStyleCnt="6">
        <dgm:presLayoutVars>
          <dgm:bulletEnabled val="1"/>
        </dgm:presLayoutVars>
      </dgm:prSet>
      <dgm:spPr/>
    </dgm:pt>
    <dgm:pt modelId="{FF61B2D2-E2AA-4C3D-95AC-636312412C30}" type="pres">
      <dgm:prSet presAssocID="{BDC1395F-C71F-4150-9CF2-2E2EC3F82F6E}" presName="sibTrans" presStyleCnt="0"/>
      <dgm:spPr/>
    </dgm:pt>
    <dgm:pt modelId="{F46C8C58-45EC-48F4-9B4E-EE64686B38D9}" type="pres">
      <dgm:prSet presAssocID="{00C6E9AF-7B21-4789-AC9B-762900B7B0D1}" presName="node" presStyleLbl="node1" presStyleIdx="1" presStyleCnt="6">
        <dgm:presLayoutVars>
          <dgm:bulletEnabled val="1"/>
        </dgm:presLayoutVars>
      </dgm:prSet>
      <dgm:spPr/>
    </dgm:pt>
    <dgm:pt modelId="{4D04C655-BB7D-46A8-A842-4AE106BD152B}" type="pres">
      <dgm:prSet presAssocID="{BFE8DBB1-A19A-4130-9045-FABCCC4108F5}" presName="sibTrans" presStyleCnt="0"/>
      <dgm:spPr/>
    </dgm:pt>
    <dgm:pt modelId="{F1AFAF78-FCE9-4FFB-9DB6-77CF5ED01255}" type="pres">
      <dgm:prSet presAssocID="{E1090460-6E72-4917-9B69-9954D24AC9DC}" presName="node" presStyleLbl="node1" presStyleIdx="2" presStyleCnt="6">
        <dgm:presLayoutVars>
          <dgm:bulletEnabled val="1"/>
        </dgm:presLayoutVars>
      </dgm:prSet>
      <dgm:spPr/>
    </dgm:pt>
    <dgm:pt modelId="{D8FFC83B-BEA8-414C-B9FA-3DEC2154BF69}" type="pres">
      <dgm:prSet presAssocID="{5FE4AF7D-25A2-4F33-82D0-3FE0525C9DE2}" presName="sibTrans" presStyleCnt="0"/>
      <dgm:spPr/>
    </dgm:pt>
    <dgm:pt modelId="{258DEF29-DD0D-4D44-9CCE-2C4B70A9CAD3}" type="pres">
      <dgm:prSet presAssocID="{60380586-7D81-461D-B220-A64BA00871D5}" presName="node" presStyleLbl="node1" presStyleIdx="3" presStyleCnt="6">
        <dgm:presLayoutVars>
          <dgm:bulletEnabled val="1"/>
        </dgm:presLayoutVars>
      </dgm:prSet>
      <dgm:spPr/>
    </dgm:pt>
    <dgm:pt modelId="{2836C2B6-8534-41E0-ABD7-F73AFAF17DFF}" type="pres">
      <dgm:prSet presAssocID="{D73F57C9-CA76-46E9-9D08-27EBBEA3A554}" presName="sibTrans" presStyleCnt="0"/>
      <dgm:spPr/>
    </dgm:pt>
    <dgm:pt modelId="{61989434-7E78-481E-B325-AFA453C3B03C}" type="pres">
      <dgm:prSet presAssocID="{35B510FD-73D2-47E6-A5E6-5D4CC3444187}" presName="node" presStyleLbl="node1" presStyleIdx="4" presStyleCnt="6">
        <dgm:presLayoutVars>
          <dgm:bulletEnabled val="1"/>
        </dgm:presLayoutVars>
      </dgm:prSet>
      <dgm:spPr/>
    </dgm:pt>
    <dgm:pt modelId="{8226DAA9-7BC8-49D5-8A0B-E59716EAEC27}" type="pres">
      <dgm:prSet presAssocID="{08E90CE7-9790-4ABD-9141-7CB39F07C71F}" presName="sibTrans" presStyleCnt="0"/>
      <dgm:spPr/>
    </dgm:pt>
    <dgm:pt modelId="{B88DF9F8-7233-4B6E-A305-30AF72823B93}" type="pres">
      <dgm:prSet presAssocID="{ACDA1F45-C6A9-4C10-A259-F1BEC0923295}" presName="node" presStyleLbl="node1" presStyleIdx="5" presStyleCnt="6">
        <dgm:presLayoutVars>
          <dgm:bulletEnabled val="1"/>
        </dgm:presLayoutVars>
      </dgm:prSet>
      <dgm:spPr/>
    </dgm:pt>
  </dgm:ptLst>
  <dgm:cxnLst>
    <dgm:cxn modelId="{E97A9B16-22B3-4485-941D-A6B3D5BBB95B}" srcId="{1A90C05B-FED6-428A-B2A4-1161638AEE42}" destId="{ACDA1F45-C6A9-4C10-A259-F1BEC0923295}" srcOrd="5" destOrd="0" parTransId="{06352704-E7F2-4398-BB5A-76FF5ADCD613}" sibTransId="{D96395D9-4CD9-4131-8506-5903BB413730}"/>
    <dgm:cxn modelId="{BBB6C21E-64D5-4324-B7B9-3B3BCFF93594}" type="presOf" srcId="{ACDA1F45-C6A9-4C10-A259-F1BEC0923295}" destId="{B88DF9F8-7233-4B6E-A305-30AF72823B93}" srcOrd="0" destOrd="0" presId="urn:microsoft.com/office/officeart/2005/8/layout/default"/>
    <dgm:cxn modelId="{F2B0CE26-8370-42D3-B2D9-8F6BF53409B9}" srcId="{1A90C05B-FED6-428A-B2A4-1161638AEE42}" destId="{60380586-7D81-461D-B220-A64BA00871D5}" srcOrd="3" destOrd="0" parTransId="{3190E2FF-8915-455B-9FF8-DE25C48F39A2}" sibTransId="{D73F57C9-CA76-46E9-9D08-27EBBEA3A554}"/>
    <dgm:cxn modelId="{06B28730-E1CC-4608-A3CF-3C22A03CE22E}" type="presOf" srcId="{1A90C05B-FED6-428A-B2A4-1161638AEE42}" destId="{D2D00D85-7ED8-4CE4-B7BC-495FE609E7C0}" srcOrd="0" destOrd="0" presId="urn:microsoft.com/office/officeart/2005/8/layout/default"/>
    <dgm:cxn modelId="{03679739-A9DA-4068-A609-BD25429D92FD}" srcId="{1A90C05B-FED6-428A-B2A4-1161638AEE42}" destId="{E1090460-6E72-4917-9B69-9954D24AC9DC}" srcOrd="2" destOrd="0" parTransId="{29BB2C37-2C6F-48C4-9B82-27DDC20EBBEA}" sibTransId="{5FE4AF7D-25A2-4F33-82D0-3FE0525C9DE2}"/>
    <dgm:cxn modelId="{894ECB68-5F30-4EEC-A509-BC9024A6A11D}" type="presOf" srcId="{60380586-7D81-461D-B220-A64BA00871D5}" destId="{258DEF29-DD0D-4D44-9CCE-2C4B70A9CAD3}" srcOrd="0" destOrd="0" presId="urn:microsoft.com/office/officeart/2005/8/layout/default"/>
    <dgm:cxn modelId="{3A12B44C-761F-4952-AF29-A3E7B2D7218E}" srcId="{1A90C05B-FED6-428A-B2A4-1161638AEE42}" destId="{35B510FD-73D2-47E6-A5E6-5D4CC3444187}" srcOrd="4" destOrd="0" parTransId="{CEE129DC-709B-46EE-A2F7-CDB7A74A889B}" sibTransId="{08E90CE7-9790-4ABD-9141-7CB39F07C71F}"/>
    <dgm:cxn modelId="{DD438E94-F5D5-42A5-AB66-0B756DD01252}" type="presOf" srcId="{00C6E9AF-7B21-4789-AC9B-762900B7B0D1}" destId="{F46C8C58-45EC-48F4-9B4E-EE64686B38D9}" srcOrd="0" destOrd="0" presId="urn:microsoft.com/office/officeart/2005/8/layout/default"/>
    <dgm:cxn modelId="{48A290A0-9636-4D4D-B5E2-B19573ED2E1E}" type="presOf" srcId="{E1090460-6E72-4917-9B69-9954D24AC9DC}" destId="{F1AFAF78-FCE9-4FFB-9DB6-77CF5ED01255}" srcOrd="0" destOrd="0" presId="urn:microsoft.com/office/officeart/2005/8/layout/default"/>
    <dgm:cxn modelId="{4A7234A5-8484-4333-8F24-B1098D12FFD8}" srcId="{1A90C05B-FED6-428A-B2A4-1161638AEE42}" destId="{8C7109DB-558C-4260-97D9-D8FC410C7F27}" srcOrd="0" destOrd="0" parTransId="{9E05C27A-25D4-4F14-976E-C06B8FA9FF71}" sibTransId="{BDC1395F-C71F-4150-9CF2-2E2EC3F82F6E}"/>
    <dgm:cxn modelId="{2D0B2CC2-1618-4E86-AE9D-6EAEEFB8C041}" srcId="{1A90C05B-FED6-428A-B2A4-1161638AEE42}" destId="{00C6E9AF-7B21-4789-AC9B-762900B7B0D1}" srcOrd="1" destOrd="0" parTransId="{FF37DAD4-B3E2-41E0-BB7C-9B75322CF3CA}" sibTransId="{BFE8DBB1-A19A-4130-9045-FABCCC4108F5}"/>
    <dgm:cxn modelId="{E60640C9-340E-41A1-8B94-14084A03A9F6}" type="presOf" srcId="{35B510FD-73D2-47E6-A5E6-5D4CC3444187}" destId="{61989434-7E78-481E-B325-AFA453C3B03C}" srcOrd="0" destOrd="0" presId="urn:microsoft.com/office/officeart/2005/8/layout/default"/>
    <dgm:cxn modelId="{6A6016F8-94A3-436B-B261-453112AB3ED6}" type="presOf" srcId="{8C7109DB-558C-4260-97D9-D8FC410C7F27}" destId="{3B8441AC-195F-4D63-82C2-014CBF7FD167}" srcOrd="0" destOrd="0" presId="urn:microsoft.com/office/officeart/2005/8/layout/default"/>
    <dgm:cxn modelId="{3BC3AA64-FF7D-4EAA-B024-6B58BC387ED7}" type="presParOf" srcId="{D2D00D85-7ED8-4CE4-B7BC-495FE609E7C0}" destId="{3B8441AC-195F-4D63-82C2-014CBF7FD167}" srcOrd="0" destOrd="0" presId="urn:microsoft.com/office/officeart/2005/8/layout/default"/>
    <dgm:cxn modelId="{6ABB5008-1A30-4E14-98CF-B6E696F6D563}" type="presParOf" srcId="{D2D00D85-7ED8-4CE4-B7BC-495FE609E7C0}" destId="{FF61B2D2-E2AA-4C3D-95AC-636312412C30}" srcOrd="1" destOrd="0" presId="urn:microsoft.com/office/officeart/2005/8/layout/default"/>
    <dgm:cxn modelId="{020A2903-D74E-4D20-ABC1-73C3558A1598}" type="presParOf" srcId="{D2D00D85-7ED8-4CE4-B7BC-495FE609E7C0}" destId="{F46C8C58-45EC-48F4-9B4E-EE64686B38D9}" srcOrd="2" destOrd="0" presId="urn:microsoft.com/office/officeart/2005/8/layout/default"/>
    <dgm:cxn modelId="{83689331-AAF5-47E0-B254-222009FACA75}" type="presParOf" srcId="{D2D00D85-7ED8-4CE4-B7BC-495FE609E7C0}" destId="{4D04C655-BB7D-46A8-A842-4AE106BD152B}" srcOrd="3" destOrd="0" presId="urn:microsoft.com/office/officeart/2005/8/layout/default"/>
    <dgm:cxn modelId="{2C3CBB9A-B343-426E-8332-2E957ED912DB}" type="presParOf" srcId="{D2D00D85-7ED8-4CE4-B7BC-495FE609E7C0}" destId="{F1AFAF78-FCE9-4FFB-9DB6-77CF5ED01255}" srcOrd="4" destOrd="0" presId="urn:microsoft.com/office/officeart/2005/8/layout/default"/>
    <dgm:cxn modelId="{1A9E0F04-095C-4E2F-B002-0E877E3C5357}" type="presParOf" srcId="{D2D00D85-7ED8-4CE4-B7BC-495FE609E7C0}" destId="{D8FFC83B-BEA8-414C-B9FA-3DEC2154BF69}" srcOrd="5" destOrd="0" presId="urn:microsoft.com/office/officeart/2005/8/layout/default"/>
    <dgm:cxn modelId="{65020CAD-15A0-4826-BCFF-AEF859947FDB}" type="presParOf" srcId="{D2D00D85-7ED8-4CE4-B7BC-495FE609E7C0}" destId="{258DEF29-DD0D-4D44-9CCE-2C4B70A9CAD3}" srcOrd="6" destOrd="0" presId="urn:microsoft.com/office/officeart/2005/8/layout/default"/>
    <dgm:cxn modelId="{B22C966F-36E5-4179-9F85-E572485F8032}" type="presParOf" srcId="{D2D00D85-7ED8-4CE4-B7BC-495FE609E7C0}" destId="{2836C2B6-8534-41E0-ABD7-F73AFAF17DFF}" srcOrd="7" destOrd="0" presId="urn:microsoft.com/office/officeart/2005/8/layout/default"/>
    <dgm:cxn modelId="{67E67CEF-3B10-478B-8E84-CEB0DE9D7C2A}" type="presParOf" srcId="{D2D00D85-7ED8-4CE4-B7BC-495FE609E7C0}" destId="{61989434-7E78-481E-B325-AFA453C3B03C}" srcOrd="8" destOrd="0" presId="urn:microsoft.com/office/officeart/2005/8/layout/default"/>
    <dgm:cxn modelId="{190C638D-164B-48FC-BF33-703B37D080C4}" type="presParOf" srcId="{D2D00D85-7ED8-4CE4-B7BC-495FE609E7C0}" destId="{8226DAA9-7BC8-49D5-8A0B-E59716EAEC27}" srcOrd="9" destOrd="0" presId="urn:microsoft.com/office/officeart/2005/8/layout/default"/>
    <dgm:cxn modelId="{354E1EBB-9332-4709-9BEA-6441E1C81805}" type="presParOf" srcId="{D2D00D85-7ED8-4CE4-B7BC-495FE609E7C0}" destId="{B88DF9F8-7233-4B6E-A305-30AF72823B9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E0671-AFFC-425F-96C7-EED0373D533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D7C143D-0D81-4AC1-9ECA-8AB0BA40A753}">
      <dgm:prSet/>
      <dgm:spPr/>
      <dgm:t>
        <a:bodyPr/>
        <a:lstStyle/>
        <a:p>
          <a:r>
            <a:rPr lang="en-US" baseline="0"/>
            <a:t>125 СУ</a:t>
          </a:r>
          <a:endParaRPr lang="en-US"/>
        </a:p>
      </dgm:t>
    </dgm:pt>
    <dgm:pt modelId="{67B8F5A5-6419-4B40-92E2-F257C396E0B4}" type="parTrans" cxnId="{3BA23412-553E-4336-A1EF-B130DFFF3929}">
      <dgm:prSet/>
      <dgm:spPr/>
      <dgm:t>
        <a:bodyPr/>
        <a:lstStyle/>
        <a:p>
          <a:endParaRPr lang="en-US"/>
        </a:p>
      </dgm:t>
    </dgm:pt>
    <dgm:pt modelId="{73B5817D-76EE-4127-8AAA-653C6F223FB8}" type="sibTrans" cxnId="{3BA23412-553E-4336-A1EF-B130DFFF3929}">
      <dgm:prSet/>
      <dgm:spPr/>
      <dgm:t>
        <a:bodyPr/>
        <a:lstStyle/>
        <a:p>
          <a:endParaRPr lang="en-US"/>
        </a:p>
      </dgm:t>
    </dgm:pt>
    <dgm:pt modelId="{CF752D79-50F1-452E-B5CC-BFD618C15B2E}">
      <dgm:prSet/>
      <dgm:spPr/>
      <dgm:t>
        <a:bodyPr/>
        <a:lstStyle/>
        <a:p>
          <a:r>
            <a:rPr lang="en-US" baseline="0"/>
            <a:t>Да</a:t>
          </a:r>
          <a:endParaRPr lang="en-US"/>
        </a:p>
      </dgm:t>
    </dgm:pt>
    <dgm:pt modelId="{4E1E1D4E-CDFE-448B-9A58-A3CF217069E4}" type="parTrans" cxnId="{CC6642A2-1A71-455F-8AE9-698538AA227C}">
      <dgm:prSet/>
      <dgm:spPr/>
      <dgm:t>
        <a:bodyPr/>
        <a:lstStyle/>
        <a:p>
          <a:endParaRPr lang="en-US"/>
        </a:p>
      </dgm:t>
    </dgm:pt>
    <dgm:pt modelId="{52CD2E2C-97EB-4ED4-B1F3-A8F2199B1197}" type="sibTrans" cxnId="{CC6642A2-1A71-455F-8AE9-698538AA227C}">
      <dgm:prSet/>
      <dgm:spPr/>
      <dgm:t>
        <a:bodyPr/>
        <a:lstStyle/>
        <a:p>
          <a:endParaRPr lang="en-US"/>
        </a:p>
      </dgm:t>
    </dgm:pt>
    <dgm:pt modelId="{CC751FF3-67E3-438E-A971-DB95F3E14F2E}">
      <dgm:prSet/>
      <dgm:spPr/>
      <dgm:t>
        <a:bodyPr/>
        <a:lstStyle/>
        <a:p>
          <a:r>
            <a:rPr lang="en-US" baseline="0"/>
            <a:t>7 СУ</a:t>
          </a:r>
          <a:endParaRPr lang="en-US"/>
        </a:p>
      </dgm:t>
    </dgm:pt>
    <dgm:pt modelId="{15B4E035-2AC4-4D0E-9F94-1DB2CB2C00D4}" type="parTrans" cxnId="{2C9AAAFA-295B-4217-83F1-09997EF68303}">
      <dgm:prSet/>
      <dgm:spPr/>
      <dgm:t>
        <a:bodyPr/>
        <a:lstStyle/>
        <a:p>
          <a:endParaRPr lang="en-US"/>
        </a:p>
      </dgm:t>
    </dgm:pt>
    <dgm:pt modelId="{1ED755AC-274C-4A47-8FBB-90184B995BA6}" type="sibTrans" cxnId="{2C9AAAFA-295B-4217-83F1-09997EF68303}">
      <dgm:prSet/>
      <dgm:spPr/>
      <dgm:t>
        <a:bodyPr/>
        <a:lstStyle/>
        <a:p>
          <a:endParaRPr lang="en-US"/>
        </a:p>
      </dgm:t>
    </dgm:pt>
    <dgm:pt modelId="{D2544EC0-3CDA-49D6-9D37-A159917FAA94}">
      <dgm:prSet/>
      <dgm:spPr/>
      <dgm:t>
        <a:bodyPr/>
        <a:lstStyle/>
        <a:p>
          <a:r>
            <a:rPr lang="en-US" baseline="0"/>
            <a:t>Да</a:t>
          </a:r>
          <a:endParaRPr lang="en-US"/>
        </a:p>
      </dgm:t>
    </dgm:pt>
    <dgm:pt modelId="{FECCFDA0-960A-41CD-B498-0B4FD31444C0}" type="parTrans" cxnId="{7740BDEC-FC4D-40B5-89A8-D7690A5BBC29}">
      <dgm:prSet/>
      <dgm:spPr/>
      <dgm:t>
        <a:bodyPr/>
        <a:lstStyle/>
        <a:p>
          <a:endParaRPr lang="en-US"/>
        </a:p>
      </dgm:t>
    </dgm:pt>
    <dgm:pt modelId="{5117D4B7-30CB-414F-8CF5-5EC37B41AB80}" type="sibTrans" cxnId="{7740BDEC-FC4D-40B5-89A8-D7690A5BBC29}">
      <dgm:prSet/>
      <dgm:spPr/>
      <dgm:t>
        <a:bodyPr/>
        <a:lstStyle/>
        <a:p>
          <a:endParaRPr lang="en-US"/>
        </a:p>
      </dgm:t>
    </dgm:pt>
    <dgm:pt modelId="{EC0D7B91-C7A4-48E9-8930-2AED86BE5DB9}">
      <dgm:prSet/>
      <dgm:spPr/>
      <dgm:t>
        <a:bodyPr/>
        <a:lstStyle/>
        <a:p>
          <a:r>
            <a:rPr lang="en-US" baseline="0"/>
            <a:t>8 СУ</a:t>
          </a:r>
          <a:endParaRPr lang="en-US"/>
        </a:p>
      </dgm:t>
    </dgm:pt>
    <dgm:pt modelId="{22FA296C-CBF4-456A-B74A-6446F5B7A8A5}" type="parTrans" cxnId="{88E159D2-3DC0-46A1-B4AC-D245AB594FDA}">
      <dgm:prSet/>
      <dgm:spPr/>
      <dgm:t>
        <a:bodyPr/>
        <a:lstStyle/>
        <a:p>
          <a:endParaRPr lang="en-US"/>
        </a:p>
      </dgm:t>
    </dgm:pt>
    <dgm:pt modelId="{91D16D9E-21E7-414C-B104-04CB4A72AE48}" type="sibTrans" cxnId="{88E159D2-3DC0-46A1-B4AC-D245AB594FDA}">
      <dgm:prSet/>
      <dgm:spPr/>
      <dgm:t>
        <a:bodyPr/>
        <a:lstStyle/>
        <a:p>
          <a:endParaRPr lang="en-US"/>
        </a:p>
      </dgm:t>
    </dgm:pt>
    <dgm:pt modelId="{7DFC5E01-17CF-4D0F-BF4A-25ECA24DD431}">
      <dgm:prSet/>
      <dgm:spPr/>
      <dgm:t>
        <a:bodyPr/>
        <a:lstStyle/>
        <a:p>
          <a:r>
            <a:rPr lang="en-US" baseline="0"/>
            <a:t>Да, малко</a:t>
          </a:r>
          <a:endParaRPr lang="en-US"/>
        </a:p>
      </dgm:t>
    </dgm:pt>
    <dgm:pt modelId="{2F04453A-B228-4D35-AB9B-A53C9F6ED5F3}" type="parTrans" cxnId="{EFCEF747-ABFC-4719-A7EE-50F93F9E2E95}">
      <dgm:prSet/>
      <dgm:spPr/>
      <dgm:t>
        <a:bodyPr/>
        <a:lstStyle/>
        <a:p>
          <a:endParaRPr lang="en-US"/>
        </a:p>
      </dgm:t>
    </dgm:pt>
    <dgm:pt modelId="{0E72EF3A-343E-4C2A-A147-BB525ED4E829}" type="sibTrans" cxnId="{EFCEF747-ABFC-4719-A7EE-50F93F9E2E95}">
      <dgm:prSet/>
      <dgm:spPr/>
      <dgm:t>
        <a:bodyPr/>
        <a:lstStyle/>
        <a:p>
          <a:endParaRPr lang="en-US"/>
        </a:p>
      </dgm:t>
    </dgm:pt>
    <dgm:pt modelId="{8A31D40B-AAFA-43A8-B2C4-C06B8035BA88}" type="pres">
      <dgm:prSet presAssocID="{647E0671-AFFC-425F-96C7-EED0373D5335}" presName="linear" presStyleCnt="0">
        <dgm:presLayoutVars>
          <dgm:animLvl val="lvl"/>
          <dgm:resizeHandles val="exact"/>
        </dgm:presLayoutVars>
      </dgm:prSet>
      <dgm:spPr/>
    </dgm:pt>
    <dgm:pt modelId="{755F329B-4E0E-44D3-BFCC-3481633BF982}" type="pres">
      <dgm:prSet presAssocID="{7D7C143D-0D81-4AC1-9ECA-8AB0BA40A75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6C240F7-607C-4681-A025-B72A26B2D27E}" type="pres">
      <dgm:prSet presAssocID="{73B5817D-76EE-4127-8AAA-653C6F223FB8}" presName="spacer" presStyleCnt="0"/>
      <dgm:spPr/>
    </dgm:pt>
    <dgm:pt modelId="{7D20FC04-E14F-4D2B-A994-7FC3F77EF664}" type="pres">
      <dgm:prSet presAssocID="{CF752D79-50F1-452E-B5CC-BFD618C15B2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131EC83-3A1C-4A44-B6EB-375BF40E1E0A}" type="pres">
      <dgm:prSet presAssocID="{52CD2E2C-97EB-4ED4-B1F3-A8F2199B1197}" presName="spacer" presStyleCnt="0"/>
      <dgm:spPr/>
    </dgm:pt>
    <dgm:pt modelId="{0CDE43BC-5E21-454D-BF3A-4BBEAE4A728D}" type="pres">
      <dgm:prSet presAssocID="{CC751FF3-67E3-438E-A971-DB95F3E14F2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2B1A357-2845-41B1-AF9D-8CFD18EFDE42}" type="pres">
      <dgm:prSet presAssocID="{1ED755AC-274C-4A47-8FBB-90184B995BA6}" presName="spacer" presStyleCnt="0"/>
      <dgm:spPr/>
    </dgm:pt>
    <dgm:pt modelId="{45B1226C-6929-4BC8-AA86-BD2A65DC9DB7}" type="pres">
      <dgm:prSet presAssocID="{D2544EC0-3CDA-49D6-9D37-A159917FAA9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645FFAD-BB9C-41AA-A43C-39352F76F3C2}" type="pres">
      <dgm:prSet presAssocID="{5117D4B7-30CB-414F-8CF5-5EC37B41AB80}" presName="spacer" presStyleCnt="0"/>
      <dgm:spPr/>
    </dgm:pt>
    <dgm:pt modelId="{4A2DA074-F4B4-40CC-A718-3B432B4765C8}" type="pres">
      <dgm:prSet presAssocID="{EC0D7B91-C7A4-48E9-8930-2AED86BE5DB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C7142C7-38C8-43AE-BFCB-1D72274F3F51}" type="pres">
      <dgm:prSet presAssocID="{91D16D9E-21E7-414C-B104-04CB4A72AE48}" presName="spacer" presStyleCnt="0"/>
      <dgm:spPr/>
    </dgm:pt>
    <dgm:pt modelId="{687A5A48-7E9E-442C-936B-9D5FE7B3AD58}" type="pres">
      <dgm:prSet presAssocID="{7DFC5E01-17CF-4D0F-BF4A-25ECA24DD43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BA23412-553E-4336-A1EF-B130DFFF3929}" srcId="{647E0671-AFFC-425F-96C7-EED0373D5335}" destId="{7D7C143D-0D81-4AC1-9ECA-8AB0BA40A753}" srcOrd="0" destOrd="0" parTransId="{67B8F5A5-6419-4B40-92E2-F257C396E0B4}" sibTransId="{73B5817D-76EE-4127-8AAA-653C6F223FB8}"/>
    <dgm:cxn modelId="{3E644D27-5869-46CA-8476-D142EF213B3E}" type="presOf" srcId="{D2544EC0-3CDA-49D6-9D37-A159917FAA94}" destId="{45B1226C-6929-4BC8-AA86-BD2A65DC9DB7}" srcOrd="0" destOrd="0" presId="urn:microsoft.com/office/officeart/2005/8/layout/vList2"/>
    <dgm:cxn modelId="{04238A2A-D6DD-42DC-BE24-525459200AF8}" type="presOf" srcId="{CF752D79-50F1-452E-B5CC-BFD618C15B2E}" destId="{7D20FC04-E14F-4D2B-A994-7FC3F77EF664}" srcOrd="0" destOrd="0" presId="urn:microsoft.com/office/officeart/2005/8/layout/vList2"/>
    <dgm:cxn modelId="{5E588663-FB2A-457B-A73A-3F92BE951208}" type="presOf" srcId="{7DFC5E01-17CF-4D0F-BF4A-25ECA24DD431}" destId="{687A5A48-7E9E-442C-936B-9D5FE7B3AD58}" srcOrd="0" destOrd="0" presId="urn:microsoft.com/office/officeart/2005/8/layout/vList2"/>
    <dgm:cxn modelId="{F4ADC663-1890-471D-B017-656C956B9267}" type="presOf" srcId="{CC751FF3-67E3-438E-A971-DB95F3E14F2E}" destId="{0CDE43BC-5E21-454D-BF3A-4BBEAE4A728D}" srcOrd="0" destOrd="0" presId="urn:microsoft.com/office/officeart/2005/8/layout/vList2"/>
    <dgm:cxn modelId="{EFCEF747-ABFC-4719-A7EE-50F93F9E2E95}" srcId="{647E0671-AFFC-425F-96C7-EED0373D5335}" destId="{7DFC5E01-17CF-4D0F-BF4A-25ECA24DD431}" srcOrd="5" destOrd="0" parTransId="{2F04453A-B228-4D35-AB9B-A53C9F6ED5F3}" sibTransId="{0E72EF3A-343E-4C2A-A147-BB525ED4E829}"/>
    <dgm:cxn modelId="{0460FE97-BBE2-412B-97EF-01B9FE16D0CE}" type="presOf" srcId="{7D7C143D-0D81-4AC1-9ECA-8AB0BA40A753}" destId="{755F329B-4E0E-44D3-BFCC-3481633BF982}" srcOrd="0" destOrd="0" presId="urn:microsoft.com/office/officeart/2005/8/layout/vList2"/>
    <dgm:cxn modelId="{CC6642A2-1A71-455F-8AE9-698538AA227C}" srcId="{647E0671-AFFC-425F-96C7-EED0373D5335}" destId="{CF752D79-50F1-452E-B5CC-BFD618C15B2E}" srcOrd="1" destOrd="0" parTransId="{4E1E1D4E-CDFE-448B-9A58-A3CF217069E4}" sibTransId="{52CD2E2C-97EB-4ED4-B1F3-A8F2199B1197}"/>
    <dgm:cxn modelId="{0315EDB2-AA2C-4481-8A22-C72C1333FCBB}" type="presOf" srcId="{647E0671-AFFC-425F-96C7-EED0373D5335}" destId="{8A31D40B-AAFA-43A8-B2C4-C06B8035BA88}" srcOrd="0" destOrd="0" presId="urn:microsoft.com/office/officeart/2005/8/layout/vList2"/>
    <dgm:cxn modelId="{88E159D2-3DC0-46A1-B4AC-D245AB594FDA}" srcId="{647E0671-AFFC-425F-96C7-EED0373D5335}" destId="{EC0D7B91-C7A4-48E9-8930-2AED86BE5DB9}" srcOrd="4" destOrd="0" parTransId="{22FA296C-CBF4-456A-B74A-6446F5B7A8A5}" sibTransId="{91D16D9E-21E7-414C-B104-04CB4A72AE48}"/>
    <dgm:cxn modelId="{E38281DC-24DF-4C54-BA78-287D2FB748FE}" type="presOf" srcId="{EC0D7B91-C7A4-48E9-8930-2AED86BE5DB9}" destId="{4A2DA074-F4B4-40CC-A718-3B432B4765C8}" srcOrd="0" destOrd="0" presId="urn:microsoft.com/office/officeart/2005/8/layout/vList2"/>
    <dgm:cxn modelId="{7740BDEC-FC4D-40B5-89A8-D7690A5BBC29}" srcId="{647E0671-AFFC-425F-96C7-EED0373D5335}" destId="{D2544EC0-3CDA-49D6-9D37-A159917FAA94}" srcOrd="3" destOrd="0" parTransId="{FECCFDA0-960A-41CD-B498-0B4FD31444C0}" sibTransId="{5117D4B7-30CB-414F-8CF5-5EC37B41AB80}"/>
    <dgm:cxn modelId="{2C9AAAFA-295B-4217-83F1-09997EF68303}" srcId="{647E0671-AFFC-425F-96C7-EED0373D5335}" destId="{CC751FF3-67E3-438E-A971-DB95F3E14F2E}" srcOrd="2" destOrd="0" parTransId="{15B4E035-2AC4-4D0E-9F94-1DB2CB2C00D4}" sibTransId="{1ED755AC-274C-4A47-8FBB-90184B995BA6}"/>
    <dgm:cxn modelId="{8BB4F297-8D93-4FEE-B9F9-88E8331B6455}" type="presParOf" srcId="{8A31D40B-AAFA-43A8-B2C4-C06B8035BA88}" destId="{755F329B-4E0E-44D3-BFCC-3481633BF982}" srcOrd="0" destOrd="0" presId="urn:microsoft.com/office/officeart/2005/8/layout/vList2"/>
    <dgm:cxn modelId="{82CF4234-0039-421F-A02D-1604B993873C}" type="presParOf" srcId="{8A31D40B-AAFA-43A8-B2C4-C06B8035BA88}" destId="{06C240F7-607C-4681-A025-B72A26B2D27E}" srcOrd="1" destOrd="0" presId="urn:microsoft.com/office/officeart/2005/8/layout/vList2"/>
    <dgm:cxn modelId="{5AD34C21-A54B-4AB3-A413-DD1C62422660}" type="presParOf" srcId="{8A31D40B-AAFA-43A8-B2C4-C06B8035BA88}" destId="{7D20FC04-E14F-4D2B-A994-7FC3F77EF664}" srcOrd="2" destOrd="0" presId="urn:microsoft.com/office/officeart/2005/8/layout/vList2"/>
    <dgm:cxn modelId="{70A977DE-9B0E-4053-83AE-70CAB0FE8382}" type="presParOf" srcId="{8A31D40B-AAFA-43A8-B2C4-C06B8035BA88}" destId="{C131EC83-3A1C-4A44-B6EB-375BF40E1E0A}" srcOrd="3" destOrd="0" presId="urn:microsoft.com/office/officeart/2005/8/layout/vList2"/>
    <dgm:cxn modelId="{16E7088D-3BCF-4804-9AA9-EA226E8973DB}" type="presParOf" srcId="{8A31D40B-AAFA-43A8-B2C4-C06B8035BA88}" destId="{0CDE43BC-5E21-454D-BF3A-4BBEAE4A728D}" srcOrd="4" destOrd="0" presId="urn:microsoft.com/office/officeart/2005/8/layout/vList2"/>
    <dgm:cxn modelId="{CE550025-B59D-46B3-B281-FDC0D9C7DF6B}" type="presParOf" srcId="{8A31D40B-AAFA-43A8-B2C4-C06B8035BA88}" destId="{A2B1A357-2845-41B1-AF9D-8CFD18EFDE42}" srcOrd="5" destOrd="0" presId="urn:microsoft.com/office/officeart/2005/8/layout/vList2"/>
    <dgm:cxn modelId="{F74C4F73-E654-46CD-813F-EE2504F8F5A2}" type="presParOf" srcId="{8A31D40B-AAFA-43A8-B2C4-C06B8035BA88}" destId="{45B1226C-6929-4BC8-AA86-BD2A65DC9DB7}" srcOrd="6" destOrd="0" presId="urn:microsoft.com/office/officeart/2005/8/layout/vList2"/>
    <dgm:cxn modelId="{A38A0312-14D6-4D48-AFF4-ECED2E0E352F}" type="presParOf" srcId="{8A31D40B-AAFA-43A8-B2C4-C06B8035BA88}" destId="{7645FFAD-BB9C-41AA-A43C-39352F76F3C2}" srcOrd="7" destOrd="0" presId="urn:microsoft.com/office/officeart/2005/8/layout/vList2"/>
    <dgm:cxn modelId="{6BE86183-3A61-4126-9B46-2C27D95C0350}" type="presParOf" srcId="{8A31D40B-AAFA-43A8-B2C4-C06B8035BA88}" destId="{4A2DA074-F4B4-40CC-A718-3B432B4765C8}" srcOrd="8" destOrd="0" presId="urn:microsoft.com/office/officeart/2005/8/layout/vList2"/>
    <dgm:cxn modelId="{F9600029-A360-446F-B178-64E0C4E497DD}" type="presParOf" srcId="{8A31D40B-AAFA-43A8-B2C4-C06B8035BA88}" destId="{4C7142C7-38C8-43AE-BFCB-1D72274F3F51}" srcOrd="9" destOrd="0" presId="urn:microsoft.com/office/officeart/2005/8/layout/vList2"/>
    <dgm:cxn modelId="{84275C92-DF29-41E2-B4DF-68735AD8727F}" type="presParOf" srcId="{8A31D40B-AAFA-43A8-B2C4-C06B8035BA88}" destId="{687A5A48-7E9E-442C-936B-9D5FE7B3AD5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D46D3-AC7B-48C5-9FEF-C29213D1CF4D}">
      <dsp:nvSpPr>
        <dsp:cNvPr id="0" name=""/>
        <dsp:cNvSpPr/>
      </dsp:nvSpPr>
      <dsp:spPr>
        <a:xfrm>
          <a:off x="2755491" y="495799"/>
          <a:ext cx="382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39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6362" y="539452"/>
        <a:ext cx="20649" cy="4133"/>
      </dsp:txXfrm>
    </dsp:sp>
    <dsp:sp modelId="{464DF166-1C8D-4D0E-ACD4-0306195B4E4A}">
      <dsp:nvSpPr>
        <dsp:cNvPr id="0" name=""/>
        <dsp:cNvSpPr/>
      </dsp:nvSpPr>
      <dsp:spPr>
        <a:xfrm>
          <a:off x="961671" y="2833"/>
          <a:ext cx="1795619" cy="10773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125 СУ</a:t>
          </a:r>
          <a:endParaRPr lang="en-US" sz="1200" kern="1200"/>
        </a:p>
      </dsp:txBody>
      <dsp:txXfrm>
        <a:off x="961671" y="2833"/>
        <a:ext cx="1795619" cy="1077371"/>
      </dsp:txXfrm>
    </dsp:sp>
    <dsp:sp modelId="{39178A9E-DF69-45B7-BCFE-1378A0D1FE38}">
      <dsp:nvSpPr>
        <dsp:cNvPr id="0" name=""/>
        <dsp:cNvSpPr/>
      </dsp:nvSpPr>
      <dsp:spPr>
        <a:xfrm>
          <a:off x="1859481" y="1078405"/>
          <a:ext cx="2208612" cy="382392"/>
        </a:xfrm>
        <a:custGeom>
          <a:avLst/>
          <a:gdLst/>
          <a:ahLst/>
          <a:cxnLst/>
          <a:rect l="0" t="0" r="0" b="0"/>
          <a:pathLst>
            <a:path>
              <a:moveTo>
                <a:pt x="2208612" y="0"/>
              </a:moveTo>
              <a:lnTo>
                <a:pt x="2208612" y="208296"/>
              </a:lnTo>
              <a:lnTo>
                <a:pt x="0" y="208296"/>
              </a:lnTo>
              <a:lnTo>
                <a:pt x="0" y="38239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07615" y="1267535"/>
        <a:ext cx="112344" cy="4133"/>
      </dsp:txXfrm>
    </dsp:sp>
    <dsp:sp modelId="{C2C88C6A-7E15-44F2-BAC6-94A3CD655E0F}">
      <dsp:nvSpPr>
        <dsp:cNvPr id="0" name=""/>
        <dsp:cNvSpPr/>
      </dsp:nvSpPr>
      <dsp:spPr>
        <a:xfrm>
          <a:off x="3170283" y="2833"/>
          <a:ext cx="1795619" cy="10773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Училище с лице, училище за личности - Добър (4)</a:t>
          </a:r>
          <a:endParaRPr lang="en-US" sz="1200" kern="1200"/>
        </a:p>
      </dsp:txBody>
      <dsp:txXfrm>
        <a:off x="3170283" y="2833"/>
        <a:ext cx="1795619" cy="1077371"/>
      </dsp:txXfrm>
    </dsp:sp>
    <dsp:sp modelId="{821043DF-AD5B-4AC4-9690-F7C4575987B2}">
      <dsp:nvSpPr>
        <dsp:cNvPr id="0" name=""/>
        <dsp:cNvSpPr/>
      </dsp:nvSpPr>
      <dsp:spPr>
        <a:xfrm>
          <a:off x="2755491" y="1986164"/>
          <a:ext cx="382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39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6362" y="2029817"/>
        <a:ext cx="20649" cy="4133"/>
      </dsp:txXfrm>
    </dsp:sp>
    <dsp:sp modelId="{2D159A68-7253-4484-9B14-A13380B0F46C}">
      <dsp:nvSpPr>
        <dsp:cNvPr id="0" name=""/>
        <dsp:cNvSpPr/>
      </dsp:nvSpPr>
      <dsp:spPr>
        <a:xfrm>
          <a:off x="961671" y="1493198"/>
          <a:ext cx="1795619" cy="107737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7 СУ</a:t>
          </a:r>
          <a:endParaRPr lang="en-US" sz="1200" kern="1200"/>
        </a:p>
      </dsp:txBody>
      <dsp:txXfrm>
        <a:off x="961671" y="1493198"/>
        <a:ext cx="1795619" cy="1077371"/>
      </dsp:txXfrm>
    </dsp:sp>
    <dsp:sp modelId="{F8ED7EDA-C4E0-4048-9E33-EA34602A20FF}">
      <dsp:nvSpPr>
        <dsp:cNvPr id="0" name=""/>
        <dsp:cNvSpPr/>
      </dsp:nvSpPr>
      <dsp:spPr>
        <a:xfrm>
          <a:off x="1859481" y="2568770"/>
          <a:ext cx="2208612" cy="382392"/>
        </a:xfrm>
        <a:custGeom>
          <a:avLst/>
          <a:gdLst/>
          <a:ahLst/>
          <a:cxnLst/>
          <a:rect l="0" t="0" r="0" b="0"/>
          <a:pathLst>
            <a:path>
              <a:moveTo>
                <a:pt x="2208612" y="0"/>
              </a:moveTo>
              <a:lnTo>
                <a:pt x="2208612" y="208296"/>
              </a:lnTo>
              <a:lnTo>
                <a:pt x="0" y="208296"/>
              </a:lnTo>
              <a:lnTo>
                <a:pt x="0" y="38239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07615" y="2757899"/>
        <a:ext cx="112344" cy="4133"/>
      </dsp:txXfrm>
    </dsp:sp>
    <dsp:sp modelId="{48B963B0-7151-4ECC-840C-E9BEB129678B}">
      <dsp:nvSpPr>
        <dsp:cNvPr id="0" name=""/>
        <dsp:cNvSpPr/>
      </dsp:nvSpPr>
      <dsp:spPr>
        <a:xfrm>
          <a:off x="3170283" y="1493198"/>
          <a:ext cx="1795619" cy="10773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- Слаб (2)</a:t>
          </a:r>
          <a:endParaRPr lang="en-US" sz="1200" kern="1200"/>
        </a:p>
      </dsp:txBody>
      <dsp:txXfrm>
        <a:off x="3170283" y="1493198"/>
        <a:ext cx="1795619" cy="1077371"/>
      </dsp:txXfrm>
    </dsp:sp>
    <dsp:sp modelId="{2C506602-6E2F-4E39-BCB2-CF570D644953}">
      <dsp:nvSpPr>
        <dsp:cNvPr id="0" name=""/>
        <dsp:cNvSpPr/>
      </dsp:nvSpPr>
      <dsp:spPr>
        <a:xfrm>
          <a:off x="2755491" y="3476528"/>
          <a:ext cx="382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392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6362" y="3520181"/>
        <a:ext cx="20649" cy="4133"/>
      </dsp:txXfrm>
    </dsp:sp>
    <dsp:sp modelId="{EF876270-0390-49AB-9B53-09F0B23F6069}">
      <dsp:nvSpPr>
        <dsp:cNvPr id="0" name=""/>
        <dsp:cNvSpPr/>
      </dsp:nvSpPr>
      <dsp:spPr>
        <a:xfrm>
          <a:off x="961671" y="2983562"/>
          <a:ext cx="1795619" cy="107737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8 СУ</a:t>
          </a:r>
          <a:endParaRPr lang="en-US" sz="1200" kern="1200"/>
        </a:p>
      </dsp:txBody>
      <dsp:txXfrm>
        <a:off x="961671" y="2983562"/>
        <a:ext cx="1795619" cy="1077371"/>
      </dsp:txXfrm>
    </dsp:sp>
    <dsp:sp modelId="{6C5845A4-CFAF-47DC-85BF-91854A142D74}">
      <dsp:nvSpPr>
        <dsp:cNvPr id="0" name=""/>
        <dsp:cNvSpPr/>
      </dsp:nvSpPr>
      <dsp:spPr>
        <a:xfrm>
          <a:off x="1859481" y="4059134"/>
          <a:ext cx="2208612" cy="382392"/>
        </a:xfrm>
        <a:custGeom>
          <a:avLst/>
          <a:gdLst/>
          <a:ahLst/>
          <a:cxnLst/>
          <a:rect l="0" t="0" r="0" b="0"/>
          <a:pathLst>
            <a:path>
              <a:moveTo>
                <a:pt x="2208612" y="0"/>
              </a:moveTo>
              <a:lnTo>
                <a:pt x="2208612" y="208296"/>
              </a:lnTo>
              <a:lnTo>
                <a:pt x="0" y="208296"/>
              </a:lnTo>
              <a:lnTo>
                <a:pt x="0" y="382392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07615" y="4248263"/>
        <a:ext cx="112344" cy="4133"/>
      </dsp:txXfrm>
    </dsp:sp>
    <dsp:sp modelId="{1CD3C4D7-24B3-4B74-BEE1-FE30610A3947}">
      <dsp:nvSpPr>
        <dsp:cNvPr id="0" name=""/>
        <dsp:cNvSpPr/>
      </dsp:nvSpPr>
      <dsp:spPr>
        <a:xfrm>
          <a:off x="3170283" y="2983562"/>
          <a:ext cx="1795619" cy="10773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Нашето училище</a:t>
          </a:r>
          <a:br>
            <a:rPr lang="en-US" sz="1200" kern="1200" baseline="0"/>
          </a:br>
          <a:r>
            <a:rPr lang="en-US" sz="1200" kern="1200" baseline="0"/>
            <a:t>Училището ни е ОСМО,</a:t>
          </a:r>
          <a:br>
            <a:rPr lang="en-US" sz="1200" kern="1200" baseline="0"/>
          </a:br>
          <a:r>
            <a:rPr lang="en-US" sz="1200" kern="1200" baseline="0"/>
            <a:t>Най-доброто на света!</a:t>
          </a:r>
          <a:br>
            <a:rPr lang="en-US" sz="1200" kern="1200" baseline="0"/>
          </a:br>
          <a:r>
            <a:rPr lang="en-US" sz="1200" kern="1200" baseline="0"/>
            <a:t>Тук научих наш`то слово,</a:t>
          </a:r>
          <a:br>
            <a:rPr lang="en-US" sz="1200" kern="1200" baseline="0"/>
          </a:br>
          <a:r>
            <a:rPr lang="en-US" sz="1200" kern="1200" baseline="0"/>
            <a:t>Как да смятам и чета!</a:t>
          </a:r>
          <a:endParaRPr lang="en-US" sz="1200" kern="1200"/>
        </a:p>
      </dsp:txBody>
      <dsp:txXfrm>
        <a:off x="3170283" y="2983562"/>
        <a:ext cx="1795619" cy="1077371"/>
      </dsp:txXfrm>
    </dsp:sp>
    <dsp:sp modelId="{5BDD4128-2C67-4DB7-B7F9-E3DED55C62AB}">
      <dsp:nvSpPr>
        <dsp:cNvPr id="0" name=""/>
        <dsp:cNvSpPr/>
      </dsp:nvSpPr>
      <dsp:spPr>
        <a:xfrm>
          <a:off x="961671" y="4473927"/>
          <a:ext cx="1795619" cy="10773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987" tIns="92358" rIns="87987" bIns="9235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Среден (3)</a:t>
          </a:r>
          <a:endParaRPr lang="en-US" sz="1200" kern="1200"/>
        </a:p>
      </dsp:txBody>
      <dsp:txXfrm>
        <a:off x="961671" y="4473927"/>
        <a:ext cx="1795619" cy="1077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441AC-195F-4D63-82C2-014CBF7FD167}">
      <dsp:nvSpPr>
        <dsp:cNvPr id="0" name=""/>
        <dsp:cNvSpPr/>
      </dsp:nvSpPr>
      <dsp:spPr>
        <a:xfrm>
          <a:off x="713996" y="1024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125 СУ</a:t>
          </a:r>
          <a:endParaRPr lang="en-US" sz="5800" kern="1200"/>
        </a:p>
      </dsp:txBody>
      <dsp:txXfrm>
        <a:off x="713996" y="1024"/>
        <a:ext cx="2762724" cy="1657634"/>
      </dsp:txXfrm>
    </dsp:sp>
    <dsp:sp modelId="{F46C8C58-45EC-48F4-9B4E-EE64686B38D9}">
      <dsp:nvSpPr>
        <dsp:cNvPr id="0" name=""/>
        <dsp:cNvSpPr/>
      </dsp:nvSpPr>
      <dsp:spPr>
        <a:xfrm>
          <a:off x="3752993" y="1024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Няма</a:t>
          </a:r>
          <a:endParaRPr lang="en-US" sz="5800" kern="1200"/>
        </a:p>
      </dsp:txBody>
      <dsp:txXfrm>
        <a:off x="3752993" y="1024"/>
        <a:ext cx="2762724" cy="1657634"/>
      </dsp:txXfrm>
    </dsp:sp>
    <dsp:sp modelId="{F1AFAF78-FCE9-4FFB-9DB6-77CF5ED01255}">
      <dsp:nvSpPr>
        <dsp:cNvPr id="0" name=""/>
        <dsp:cNvSpPr/>
      </dsp:nvSpPr>
      <dsp:spPr>
        <a:xfrm>
          <a:off x="6791990" y="1024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7 СУ</a:t>
          </a:r>
          <a:endParaRPr lang="en-US" sz="5800" kern="1200"/>
        </a:p>
      </dsp:txBody>
      <dsp:txXfrm>
        <a:off x="6791990" y="1024"/>
        <a:ext cx="2762724" cy="1657634"/>
      </dsp:txXfrm>
    </dsp:sp>
    <dsp:sp modelId="{258DEF29-DD0D-4D44-9CCE-2C4B70A9CAD3}">
      <dsp:nvSpPr>
        <dsp:cNvPr id="0" name=""/>
        <dsp:cNvSpPr/>
      </dsp:nvSpPr>
      <dsp:spPr>
        <a:xfrm>
          <a:off x="713996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Няма</a:t>
          </a:r>
          <a:endParaRPr lang="en-US" sz="5800" kern="1200"/>
        </a:p>
      </dsp:txBody>
      <dsp:txXfrm>
        <a:off x="713996" y="1934932"/>
        <a:ext cx="2762724" cy="1657634"/>
      </dsp:txXfrm>
    </dsp:sp>
    <dsp:sp modelId="{61989434-7E78-481E-B325-AFA453C3B03C}">
      <dsp:nvSpPr>
        <dsp:cNvPr id="0" name=""/>
        <dsp:cNvSpPr/>
      </dsp:nvSpPr>
      <dsp:spPr>
        <a:xfrm>
          <a:off x="3752993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8 СУ</a:t>
          </a:r>
          <a:endParaRPr lang="en-US" sz="5800" kern="1200"/>
        </a:p>
      </dsp:txBody>
      <dsp:txXfrm>
        <a:off x="3752993" y="1934932"/>
        <a:ext cx="2762724" cy="1657634"/>
      </dsp:txXfrm>
    </dsp:sp>
    <dsp:sp modelId="{B88DF9F8-7233-4B6E-A305-30AF72823B93}">
      <dsp:nvSpPr>
        <dsp:cNvPr id="0" name=""/>
        <dsp:cNvSpPr/>
      </dsp:nvSpPr>
      <dsp:spPr>
        <a:xfrm>
          <a:off x="6791990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baseline="0"/>
            <a:t>Няма</a:t>
          </a:r>
          <a:endParaRPr lang="en-US" sz="5800" kern="1200"/>
        </a:p>
      </dsp:txBody>
      <dsp:txXfrm>
        <a:off x="6791990" y="1934932"/>
        <a:ext cx="2762724" cy="1657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F329B-4E0E-44D3-BFCC-3481633BF982}">
      <dsp:nvSpPr>
        <dsp:cNvPr id="0" name=""/>
        <dsp:cNvSpPr/>
      </dsp:nvSpPr>
      <dsp:spPr>
        <a:xfrm>
          <a:off x="0" y="62313"/>
          <a:ext cx="5816750" cy="821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125 СУ</a:t>
          </a:r>
          <a:endParaRPr lang="en-US" sz="3600" kern="1200"/>
        </a:p>
      </dsp:txBody>
      <dsp:txXfrm>
        <a:off x="40094" y="102407"/>
        <a:ext cx="5736562" cy="741151"/>
      </dsp:txXfrm>
    </dsp:sp>
    <dsp:sp modelId="{7D20FC04-E14F-4D2B-A994-7FC3F77EF664}">
      <dsp:nvSpPr>
        <dsp:cNvPr id="0" name=""/>
        <dsp:cNvSpPr/>
      </dsp:nvSpPr>
      <dsp:spPr>
        <a:xfrm>
          <a:off x="0" y="987333"/>
          <a:ext cx="5816750" cy="821339"/>
        </a:xfrm>
        <a:prstGeom prst="roundRect">
          <a:avLst/>
        </a:prstGeom>
        <a:solidFill>
          <a:schemeClr val="accent2">
            <a:hueOff val="-299370"/>
            <a:satOff val="-135"/>
            <a:lumOff val="14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Да</a:t>
          </a:r>
          <a:endParaRPr lang="en-US" sz="3600" kern="1200"/>
        </a:p>
      </dsp:txBody>
      <dsp:txXfrm>
        <a:off x="40094" y="1027427"/>
        <a:ext cx="5736562" cy="741151"/>
      </dsp:txXfrm>
    </dsp:sp>
    <dsp:sp modelId="{0CDE43BC-5E21-454D-BF3A-4BBEAE4A728D}">
      <dsp:nvSpPr>
        <dsp:cNvPr id="0" name=""/>
        <dsp:cNvSpPr/>
      </dsp:nvSpPr>
      <dsp:spPr>
        <a:xfrm>
          <a:off x="0" y="1912353"/>
          <a:ext cx="5816750" cy="821339"/>
        </a:xfrm>
        <a:prstGeom prst="roundRect">
          <a:avLst/>
        </a:prstGeom>
        <a:solidFill>
          <a:schemeClr val="accent2">
            <a:hueOff val="-598741"/>
            <a:satOff val="-270"/>
            <a:lumOff val="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7 СУ</a:t>
          </a:r>
          <a:endParaRPr lang="en-US" sz="3600" kern="1200"/>
        </a:p>
      </dsp:txBody>
      <dsp:txXfrm>
        <a:off x="40094" y="1952447"/>
        <a:ext cx="5736562" cy="741151"/>
      </dsp:txXfrm>
    </dsp:sp>
    <dsp:sp modelId="{45B1226C-6929-4BC8-AA86-BD2A65DC9DB7}">
      <dsp:nvSpPr>
        <dsp:cNvPr id="0" name=""/>
        <dsp:cNvSpPr/>
      </dsp:nvSpPr>
      <dsp:spPr>
        <a:xfrm>
          <a:off x="0" y="2837373"/>
          <a:ext cx="5816750" cy="821339"/>
        </a:xfrm>
        <a:prstGeom prst="roundRect">
          <a:avLst/>
        </a:prstGeom>
        <a:solidFill>
          <a:schemeClr val="accent2">
            <a:hueOff val="-898111"/>
            <a:satOff val="-404"/>
            <a:lumOff val="42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Да</a:t>
          </a:r>
          <a:endParaRPr lang="en-US" sz="3600" kern="1200"/>
        </a:p>
      </dsp:txBody>
      <dsp:txXfrm>
        <a:off x="40094" y="2877467"/>
        <a:ext cx="5736562" cy="741151"/>
      </dsp:txXfrm>
    </dsp:sp>
    <dsp:sp modelId="{4A2DA074-F4B4-40CC-A718-3B432B4765C8}">
      <dsp:nvSpPr>
        <dsp:cNvPr id="0" name=""/>
        <dsp:cNvSpPr/>
      </dsp:nvSpPr>
      <dsp:spPr>
        <a:xfrm>
          <a:off x="0" y="3762393"/>
          <a:ext cx="5816750" cy="821339"/>
        </a:xfrm>
        <a:prstGeom prst="roundRect">
          <a:avLst/>
        </a:prstGeom>
        <a:solidFill>
          <a:schemeClr val="accent2">
            <a:hueOff val="-1197482"/>
            <a:satOff val="-539"/>
            <a:lumOff val="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8 СУ</a:t>
          </a:r>
          <a:endParaRPr lang="en-US" sz="3600" kern="1200"/>
        </a:p>
      </dsp:txBody>
      <dsp:txXfrm>
        <a:off x="40094" y="3802487"/>
        <a:ext cx="5736562" cy="741151"/>
      </dsp:txXfrm>
    </dsp:sp>
    <dsp:sp modelId="{687A5A48-7E9E-442C-936B-9D5FE7B3AD58}">
      <dsp:nvSpPr>
        <dsp:cNvPr id="0" name=""/>
        <dsp:cNvSpPr/>
      </dsp:nvSpPr>
      <dsp:spPr>
        <a:xfrm>
          <a:off x="0" y="4687413"/>
          <a:ext cx="5816750" cy="821339"/>
        </a:xfrm>
        <a:prstGeom prst="roundRect">
          <a:avLst/>
        </a:prstGeom>
        <a:solidFill>
          <a:schemeClr val="accent2">
            <a:hueOff val="-1496852"/>
            <a:satOff val="-674"/>
            <a:lumOff val="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baseline="0"/>
            <a:t>Да, малко</a:t>
          </a:r>
          <a:endParaRPr lang="en-US" sz="3600" kern="1200"/>
        </a:p>
      </dsp:txBody>
      <dsp:txXfrm>
        <a:off x="40094" y="4727507"/>
        <a:ext cx="5736562" cy="741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8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5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0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6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2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0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709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4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00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25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3/24/2021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4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3E04E-D719-4A6B-8DEB-434A59598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5A786E-9028-443F-8713-B9552D9A2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19" y="954156"/>
            <a:ext cx="6858000" cy="365760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Стратегическо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брандиране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на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училището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сред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обществеността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,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родителите</a:t>
            </a:r>
            <a:r>
              <a:rPr lang="en-US" sz="4200" dirty="0">
                <a:solidFill>
                  <a:schemeClr val="bg1"/>
                </a:solidFill>
                <a:ea typeface="+mj-lt"/>
                <a:cs typeface="+mj-lt"/>
              </a:rPr>
              <a:t> и </a:t>
            </a:r>
            <a:r>
              <a:rPr lang="en-US" sz="4200" dirty="0" err="1">
                <a:solidFill>
                  <a:schemeClr val="bg1"/>
                </a:solidFill>
                <a:ea typeface="+mj-lt"/>
                <a:cs typeface="+mj-lt"/>
              </a:rPr>
              <a:t>учениците</a:t>
            </a:r>
            <a:endParaRPr lang="en-US" sz="4200" dirty="0" err="1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119" y="4728679"/>
            <a:ext cx="6858000" cy="109728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  <a:p>
            <a:r>
              <a:rPr lang="en-US" dirty="0" err="1">
                <a:ea typeface="+mn-lt"/>
                <a:cs typeface="+mn-lt"/>
              </a:rPr>
              <a:t>проф</a:t>
            </a:r>
            <a:r>
              <a:rPr lang="en-US" dirty="0">
                <a:ea typeface="+mn-lt"/>
                <a:cs typeface="+mn-lt"/>
              </a:rPr>
              <a:t>. д-р </a:t>
            </a:r>
            <a:r>
              <a:rPr lang="en-US" dirty="0" err="1">
                <a:ea typeface="+mn-lt"/>
                <a:cs typeface="+mn-lt"/>
              </a:rPr>
              <a:t>Боян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Дуранкев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38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800">
                <a:solidFill>
                  <a:srgbClr val="FFFFFF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4. Мисия</a:t>
            </a:r>
          </a:p>
        </p:txBody>
      </p:sp>
    </p:spTree>
    <p:extLst>
      <p:ext uri="{BB962C8B-B14F-4D97-AF65-F5344CB8AC3E}">
        <p14:creationId xmlns:p14="http://schemas.microsoft.com/office/powerpoint/2010/main" val="7298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EFD9-591C-4E1D-ADE1-76A82BB3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Мисия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090B08-704F-48EB-96AB-39C4E6564F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3924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38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800">
                <a:solidFill>
                  <a:srgbClr val="FFFFFF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5.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19585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DE39F-249B-4111-9874-AA28B226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 sz="6100"/>
              <a:t>5. </a:t>
            </a:r>
            <a:r>
              <a:rPr lang="en-US" sz="6100" err="1"/>
              <a:t>История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795E7F-FE8D-41D5-8A49-A9EE81355F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996298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66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400" dirty="0">
                <a:ea typeface="+mn-lt"/>
                <a:cs typeface="+mn-lt"/>
              </a:rPr>
              <a:t>6. </a:t>
            </a:r>
            <a:r>
              <a:rPr lang="en-US" sz="2400" dirty="0" err="1">
                <a:ea typeface="+mn-lt"/>
                <a:cs typeface="+mn-lt"/>
              </a:rPr>
              <a:t>Звезди</a:t>
            </a:r>
            <a:endParaRPr lang="en-US" sz="2400" dirty="0" err="1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98" r="14445" b="-2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15 Moais at Ahu Tongariki - Easter Isalnd">
            <a:extLst>
              <a:ext uri="{FF2B5EF4-FFF2-40B4-BE49-F238E27FC236}">
                <a16:creationId xmlns:a16="http://schemas.microsoft.com/office/drawing/2014/main" id="{3281E599-4285-4E07-909B-0ECF54D35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0" r="6" b="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6697C-2D11-4190-AA09-FBC191A2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dirty="0"/>
              <a:t>6. </a:t>
            </a:r>
            <a:r>
              <a:rPr lang="en-US" dirty="0" err="1"/>
              <a:t>Звезди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80CB-925A-4C99-A9CB-D91D5F2C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125 СУ</a:t>
            </a:r>
          </a:p>
          <a:p>
            <a:r>
              <a:rPr lang="en-US"/>
              <a:t>Не</a:t>
            </a:r>
          </a:p>
        </p:txBody>
      </p:sp>
    </p:spTree>
    <p:extLst>
      <p:ext uri="{BB962C8B-B14F-4D97-AF65-F5344CB8AC3E}">
        <p14:creationId xmlns:p14="http://schemas.microsoft.com/office/powerpoint/2010/main" val="374853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6697C-2D11-4190-AA09-FBC191A2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n-US" dirty="0"/>
              <a:t>6. </a:t>
            </a:r>
            <a:r>
              <a:rPr lang="en-US" dirty="0" err="1"/>
              <a:t>Звезди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80CB-925A-4C99-A9CB-D91D5F2C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96" y="643467"/>
            <a:ext cx="465353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1600"/>
              <a:t>7 СУ</a:t>
            </a:r>
          </a:p>
          <a:p>
            <a:pPr>
              <a:lnSpc>
                <a:spcPct val="91000"/>
              </a:lnSpc>
            </a:pPr>
            <a:r>
              <a:rPr lang="en-US" sz="1600" err="1"/>
              <a:t>Сред</a:t>
            </a:r>
            <a:r>
              <a:rPr lang="en-US" sz="1600"/>
              <a:t> </a:t>
            </a:r>
            <a:r>
              <a:rPr lang="en-US" sz="1600" err="1"/>
              <a:t>тях</a:t>
            </a:r>
            <a:r>
              <a:rPr lang="en-US" sz="1600"/>
              <a:t> </a:t>
            </a:r>
            <a:r>
              <a:rPr lang="en-US" sz="1600" err="1"/>
              <a:t>са</a:t>
            </a:r>
            <a:r>
              <a:rPr lang="en-US" sz="1600"/>
              <a:t> </a:t>
            </a:r>
            <a:r>
              <a:rPr lang="en-US" sz="1600" err="1"/>
              <a:t>Блага</a:t>
            </a:r>
            <a:r>
              <a:rPr lang="en-US" sz="1600"/>
              <a:t> </a:t>
            </a:r>
            <a:r>
              <a:rPr lang="en-US" sz="1600" err="1"/>
              <a:t>Димитрова</a:t>
            </a:r>
            <a:r>
              <a:rPr lang="en-US" sz="1600"/>
              <a:t>, </a:t>
            </a:r>
            <a:r>
              <a:rPr lang="en-US" sz="1600" err="1"/>
              <a:t>Леда</a:t>
            </a:r>
            <a:r>
              <a:rPr lang="en-US" sz="1600"/>
              <a:t> </a:t>
            </a:r>
            <a:r>
              <a:rPr lang="en-US" sz="1600" err="1"/>
              <a:t>Милева</a:t>
            </a:r>
            <a:r>
              <a:rPr lang="en-US" sz="1600"/>
              <a:t>, </a:t>
            </a:r>
            <a:r>
              <a:rPr lang="en-US" sz="1600" err="1"/>
              <a:t>Паулина</a:t>
            </a:r>
            <a:r>
              <a:rPr lang="en-US" sz="1600"/>
              <a:t> </a:t>
            </a:r>
            <a:r>
              <a:rPr lang="en-US" sz="1600" err="1"/>
              <a:t>Станчева</a:t>
            </a:r>
            <a:r>
              <a:rPr lang="en-US" sz="1600"/>
              <a:t>, </a:t>
            </a:r>
            <a:r>
              <a:rPr lang="en-US" sz="1600" err="1"/>
              <a:t>проф</a:t>
            </a:r>
            <a:r>
              <a:rPr lang="en-US" sz="1600"/>
              <a:t>. </a:t>
            </a:r>
            <a:r>
              <a:rPr lang="en-US" sz="1600" err="1"/>
              <a:t>Вера</a:t>
            </a:r>
            <a:r>
              <a:rPr lang="en-US" sz="1600"/>
              <a:t> </a:t>
            </a:r>
            <a:r>
              <a:rPr lang="en-US" sz="1600" err="1"/>
              <a:t>Мутафчиева</a:t>
            </a:r>
            <a:r>
              <a:rPr lang="en-US" sz="1600"/>
              <a:t>, </a:t>
            </a:r>
            <a:r>
              <a:rPr lang="en-US" sz="1600" err="1"/>
              <a:t>проф</a:t>
            </a:r>
            <a:r>
              <a:rPr lang="en-US" sz="1600"/>
              <a:t>. </a:t>
            </a:r>
            <a:r>
              <a:rPr lang="en-US" sz="1600" err="1"/>
              <a:t>Искра</a:t>
            </a:r>
            <a:r>
              <a:rPr lang="en-US" sz="1600"/>
              <a:t> </a:t>
            </a:r>
            <a:r>
              <a:rPr lang="en-US" sz="1600" err="1"/>
              <a:t>Панова</a:t>
            </a:r>
            <a:r>
              <a:rPr lang="en-US" sz="1600"/>
              <a:t>, </a:t>
            </a:r>
            <a:r>
              <a:rPr lang="en-US" sz="1600" err="1"/>
              <a:t>проф</a:t>
            </a:r>
            <a:r>
              <a:rPr lang="en-US" sz="1600"/>
              <a:t>. </a:t>
            </a:r>
            <a:r>
              <a:rPr lang="en-US" sz="1600" err="1"/>
              <a:t>Ана</a:t>
            </a:r>
            <a:r>
              <a:rPr lang="en-US" sz="1600"/>
              <a:t> </a:t>
            </a:r>
            <a:r>
              <a:rPr lang="en-US" sz="1600" err="1"/>
              <a:t>Върбанова</a:t>
            </a:r>
            <a:r>
              <a:rPr lang="en-US" sz="1600"/>
              <a:t>, </a:t>
            </a:r>
            <a:r>
              <a:rPr lang="en-US" sz="1600" err="1"/>
              <a:t>проф</a:t>
            </a:r>
            <a:r>
              <a:rPr lang="en-US" sz="1600"/>
              <a:t>. Д-р </a:t>
            </a:r>
            <a:r>
              <a:rPr lang="en-US" sz="1600" err="1"/>
              <a:t>Йордан</a:t>
            </a:r>
            <a:r>
              <a:rPr lang="en-US" sz="1600"/>
              <a:t> </a:t>
            </a:r>
            <a:r>
              <a:rPr lang="en-US" sz="1600" err="1"/>
              <a:t>Стаменов</a:t>
            </a:r>
            <a:r>
              <a:rPr lang="en-US" sz="1600"/>
              <a:t>, </a:t>
            </a:r>
            <a:r>
              <a:rPr lang="en-US" sz="1600" err="1"/>
              <a:t>Елка</a:t>
            </a:r>
            <a:r>
              <a:rPr lang="en-US" sz="1600"/>
              <a:t> </a:t>
            </a:r>
            <a:r>
              <a:rPr lang="en-US" sz="1600" err="1"/>
              <a:t>Константинова</a:t>
            </a:r>
            <a:r>
              <a:rPr lang="en-US" sz="1600"/>
              <a:t>, </a:t>
            </a:r>
            <a:r>
              <a:rPr lang="en-US" sz="1600" err="1"/>
              <a:t>Камен</a:t>
            </a:r>
            <a:r>
              <a:rPr lang="en-US" sz="1600"/>
              <a:t> </a:t>
            </a:r>
            <a:r>
              <a:rPr lang="en-US" sz="1600" err="1"/>
              <a:t>Зидаров</a:t>
            </a:r>
            <a:r>
              <a:rPr lang="en-US" sz="1600"/>
              <a:t>, </a:t>
            </a:r>
            <a:r>
              <a:rPr lang="en-US" sz="1600" err="1"/>
              <a:t>Дончо</a:t>
            </a:r>
            <a:r>
              <a:rPr lang="en-US" sz="1600"/>
              <a:t> </a:t>
            </a:r>
            <a:r>
              <a:rPr lang="en-US" sz="1600" err="1"/>
              <a:t>Цончев</a:t>
            </a:r>
            <a:r>
              <a:rPr lang="en-US" sz="1600"/>
              <a:t>, </a:t>
            </a:r>
            <a:r>
              <a:rPr lang="en-US" sz="1600" err="1"/>
              <a:t>Соломон</a:t>
            </a:r>
            <a:r>
              <a:rPr lang="en-US" sz="1600"/>
              <a:t> </a:t>
            </a:r>
            <a:r>
              <a:rPr lang="en-US" sz="1600" err="1"/>
              <a:t>Паси</a:t>
            </a:r>
            <a:r>
              <a:rPr lang="en-US" sz="1600"/>
              <a:t>, </a:t>
            </a:r>
            <a:r>
              <a:rPr lang="en-US" sz="1600" err="1"/>
              <a:t>Асен</a:t>
            </a:r>
            <a:r>
              <a:rPr lang="en-US" sz="1600"/>
              <a:t> </a:t>
            </a:r>
            <a:r>
              <a:rPr lang="en-US" sz="1600" err="1"/>
              <a:t>Агов</a:t>
            </a:r>
            <a:r>
              <a:rPr lang="en-US" sz="1600"/>
              <a:t>, </a:t>
            </a:r>
            <a:r>
              <a:rPr lang="en-US" sz="1600" err="1"/>
              <a:t>Евдокия</a:t>
            </a:r>
            <a:r>
              <a:rPr lang="en-US" sz="1600"/>
              <a:t> </a:t>
            </a:r>
            <a:r>
              <a:rPr lang="en-US" sz="1600" err="1"/>
              <a:t>Манова</a:t>
            </a:r>
            <a:r>
              <a:rPr lang="en-US" sz="1600"/>
              <a:t>, </a:t>
            </a:r>
            <a:r>
              <a:rPr lang="en-US" sz="1600" err="1"/>
              <a:t>Яна</a:t>
            </a:r>
            <a:r>
              <a:rPr lang="en-US" sz="1600"/>
              <a:t> </a:t>
            </a:r>
            <a:r>
              <a:rPr lang="en-US" sz="1600" err="1"/>
              <a:t>Добрева</a:t>
            </a:r>
            <a:r>
              <a:rPr lang="en-US" sz="1600"/>
              <a:t>, </a:t>
            </a:r>
            <a:r>
              <a:rPr lang="en-US" sz="1600" err="1"/>
              <a:t>Йосиф</a:t>
            </a:r>
            <a:r>
              <a:rPr lang="en-US" sz="1600"/>
              <a:t> </a:t>
            </a:r>
            <a:r>
              <a:rPr lang="en-US" sz="1600" err="1"/>
              <a:t>Радионов</a:t>
            </a:r>
            <a:r>
              <a:rPr lang="en-US" sz="1600"/>
              <a:t>, </a:t>
            </a:r>
            <a:r>
              <a:rPr lang="en-US" sz="1600" err="1"/>
              <a:t>Георг</a:t>
            </a:r>
            <a:r>
              <a:rPr lang="en-US" sz="1600"/>
              <a:t> </a:t>
            </a:r>
            <a:r>
              <a:rPr lang="en-US" sz="1600" err="1"/>
              <a:t>Краев</a:t>
            </a:r>
            <a:r>
              <a:rPr lang="en-US" sz="1600"/>
              <a:t>, </a:t>
            </a:r>
            <a:r>
              <a:rPr lang="en-US" sz="1600" err="1"/>
              <a:t>Едвин</a:t>
            </a:r>
            <a:r>
              <a:rPr lang="en-US" sz="1600"/>
              <a:t> </a:t>
            </a:r>
            <a:r>
              <a:rPr lang="en-US" sz="1600" err="1"/>
              <a:t>Сугарев</a:t>
            </a:r>
            <a:r>
              <a:rPr lang="en-US" sz="1600"/>
              <a:t>, </a:t>
            </a:r>
            <a:r>
              <a:rPr lang="en-US" sz="1600" err="1"/>
              <a:t>Иванка</a:t>
            </a:r>
            <a:r>
              <a:rPr lang="en-US" sz="1600"/>
              <a:t> </a:t>
            </a:r>
            <a:r>
              <a:rPr lang="en-US" sz="1600" err="1"/>
              <a:t>Димитрова</a:t>
            </a:r>
            <a:r>
              <a:rPr lang="en-US" sz="1600"/>
              <a:t>, </a:t>
            </a:r>
            <a:r>
              <a:rPr lang="en-US" sz="1600" err="1"/>
              <a:t>Лили</a:t>
            </a:r>
            <a:r>
              <a:rPr lang="en-US" sz="1600"/>
              <a:t> </a:t>
            </a:r>
            <a:r>
              <a:rPr lang="en-US" sz="1600" err="1"/>
              <a:t>Попйорданова</a:t>
            </a:r>
            <a:r>
              <a:rPr lang="en-US" sz="1600"/>
              <a:t>, </a:t>
            </a:r>
            <a:r>
              <a:rPr lang="en-US" sz="1600" err="1"/>
              <a:t>Ирина</a:t>
            </a:r>
            <a:r>
              <a:rPr lang="en-US" sz="1600"/>
              <a:t> </a:t>
            </a:r>
            <a:r>
              <a:rPr lang="en-US" sz="1600" err="1"/>
              <a:t>Тасева</a:t>
            </a:r>
            <a:r>
              <a:rPr lang="en-US" sz="1600"/>
              <a:t>, </a:t>
            </a:r>
            <a:r>
              <a:rPr lang="en-US" sz="1600" err="1"/>
              <a:t>Стоянка</a:t>
            </a:r>
            <a:r>
              <a:rPr lang="en-US" sz="1600"/>
              <a:t> </a:t>
            </a:r>
            <a:r>
              <a:rPr lang="en-US" sz="1600" err="1"/>
              <a:t>Мутафова</a:t>
            </a:r>
            <a:r>
              <a:rPr lang="en-US" sz="1600"/>
              <a:t>, </a:t>
            </a:r>
            <a:r>
              <a:rPr lang="en-US" sz="1600" err="1"/>
              <a:t>Татяна</a:t>
            </a:r>
            <a:r>
              <a:rPr lang="en-US" sz="1600"/>
              <a:t> </a:t>
            </a:r>
            <a:r>
              <a:rPr lang="en-US" sz="1600" err="1"/>
              <a:t>Лолова</a:t>
            </a:r>
            <a:r>
              <a:rPr lang="en-US" sz="1600"/>
              <a:t>, </a:t>
            </a:r>
            <a:r>
              <a:rPr lang="en-US" sz="1600" err="1"/>
              <a:t>Гинка</a:t>
            </a:r>
            <a:r>
              <a:rPr lang="en-US" sz="1600"/>
              <a:t> </a:t>
            </a:r>
            <a:r>
              <a:rPr lang="en-US" sz="1600" err="1"/>
              <a:t>Станчева</a:t>
            </a:r>
            <a:r>
              <a:rPr lang="en-US" sz="1600"/>
              <a:t>, </a:t>
            </a:r>
            <a:r>
              <a:rPr lang="en-US" sz="1600" err="1"/>
              <a:t>Домна</a:t>
            </a:r>
            <a:r>
              <a:rPr lang="en-US" sz="1600"/>
              <a:t> </a:t>
            </a:r>
            <a:r>
              <a:rPr lang="en-US" sz="1600" err="1"/>
              <a:t>Ганева</a:t>
            </a:r>
            <a:r>
              <a:rPr lang="en-US" sz="1600"/>
              <a:t>, </a:t>
            </a:r>
            <a:r>
              <a:rPr lang="en-US" sz="1600" err="1"/>
              <a:t>Мария</a:t>
            </a:r>
            <a:r>
              <a:rPr lang="en-US" sz="1600"/>
              <a:t> </a:t>
            </a:r>
            <a:r>
              <a:rPr lang="en-US" sz="1600" err="1"/>
              <a:t>Русалиева</a:t>
            </a:r>
            <a:r>
              <a:rPr lang="en-US" sz="1600"/>
              <a:t>, </a:t>
            </a:r>
            <a:r>
              <a:rPr lang="en-US" sz="1600" err="1"/>
              <a:t>Жана</a:t>
            </a:r>
            <a:r>
              <a:rPr lang="en-US" sz="1600"/>
              <a:t> </a:t>
            </a:r>
            <a:r>
              <a:rPr lang="en-US" sz="1600" err="1"/>
              <a:t>Стоянович</a:t>
            </a:r>
            <a:r>
              <a:rPr lang="en-US" sz="1600"/>
              <a:t>, </a:t>
            </a:r>
            <a:r>
              <a:rPr lang="en-US" sz="1600" err="1"/>
              <a:t>Христо</a:t>
            </a:r>
            <a:r>
              <a:rPr lang="en-US" sz="1600"/>
              <a:t> </a:t>
            </a:r>
            <a:r>
              <a:rPr lang="en-US" sz="1600" err="1"/>
              <a:t>Шопов</a:t>
            </a:r>
            <a:r>
              <a:rPr lang="en-US" sz="1600"/>
              <a:t>, </a:t>
            </a:r>
            <a:r>
              <a:rPr lang="en-US" sz="1600" err="1"/>
              <a:t>Дейвид</a:t>
            </a:r>
            <a:r>
              <a:rPr lang="en-US" sz="1600"/>
              <a:t> </a:t>
            </a:r>
            <a:r>
              <a:rPr lang="en-US" sz="1600" err="1"/>
              <a:t>Славчев</a:t>
            </a:r>
            <a:r>
              <a:rPr lang="en-US" sz="1600"/>
              <a:t>, </a:t>
            </a:r>
            <a:r>
              <a:rPr lang="en-US" sz="1600" err="1"/>
              <a:t>Красимир</a:t>
            </a:r>
            <a:r>
              <a:rPr lang="en-US" sz="1600"/>
              <a:t> </a:t>
            </a:r>
            <a:r>
              <a:rPr lang="en-US" sz="1600" err="1"/>
              <a:t>Ранков</a:t>
            </a:r>
            <a:r>
              <a:rPr lang="en-US" sz="1600"/>
              <a:t>, </a:t>
            </a:r>
            <a:r>
              <a:rPr lang="en-US" sz="1600" err="1"/>
              <a:t>Камен</a:t>
            </a:r>
            <a:r>
              <a:rPr lang="en-US" sz="1600"/>
              <a:t> </a:t>
            </a:r>
            <a:r>
              <a:rPr lang="en-US" sz="1600" err="1"/>
              <a:t>Воденичаров</a:t>
            </a:r>
            <a:r>
              <a:rPr lang="en-US" sz="1600"/>
              <a:t>, </a:t>
            </a:r>
            <a:r>
              <a:rPr lang="en-US" sz="1600" err="1"/>
              <a:t>Албена</a:t>
            </a:r>
            <a:r>
              <a:rPr lang="en-US" sz="1600"/>
              <a:t> </a:t>
            </a:r>
            <a:r>
              <a:rPr lang="en-US" sz="1600" err="1"/>
              <a:t>Чакърова</a:t>
            </a:r>
            <a:r>
              <a:rPr lang="en-US" sz="1600"/>
              <a:t>, </a:t>
            </a:r>
            <a:r>
              <a:rPr lang="en-US" sz="1600" err="1"/>
              <a:t>Росица</a:t>
            </a:r>
            <a:r>
              <a:rPr lang="en-US" sz="1600"/>
              <a:t> </a:t>
            </a:r>
            <a:r>
              <a:rPr lang="en-US" sz="1600" err="1"/>
              <a:t>Кирилова</a:t>
            </a:r>
            <a:r>
              <a:rPr lang="en-US" sz="1600"/>
              <a:t>, </a:t>
            </a:r>
            <a:r>
              <a:rPr lang="en-US" sz="1600" err="1"/>
              <a:t>Дони</a:t>
            </a:r>
            <a:r>
              <a:rPr lang="en-US" sz="1600"/>
              <a:t> и </a:t>
            </a:r>
            <a:r>
              <a:rPr lang="en-US" sz="1600" err="1"/>
              <a:t>Момчил</a:t>
            </a:r>
            <a:r>
              <a:rPr lang="en-US" sz="1600"/>
              <a:t>, </a:t>
            </a:r>
            <a:r>
              <a:rPr lang="en-US" sz="1600" err="1"/>
              <a:t>Румен</a:t>
            </a:r>
            <a:r>
              <a:rPr lang="en-US" sz="1600"/>
              <a:t> </a:t>
            </a:r>
            <a:r>
              <a:rPr lang="en-US" sz="1600" err="1"/>
              <a:t>Бояджиев</a:t>
            </a:r>
            <a:r>
              <a:rPr lang="en-US" sz="1600"/>
              <a:t>, </a:t>
            </a:r>
            <a:r>
              <a:rPr lang="en-US" sz="1600" err="1"/>
              <a:t>Иван</a:t>
            </a:r>
            <a:r>
              <a:rPr lang="en-US" sz="1600"/>
              <a:t> </a:t>
            </a:r>
            <a:r>
              <a:rPr lang="en-US" sz="1600" err="1"/>
              <a:t>Ласкин</a:t>
            </a:r>
            <a:r>
              <a:rPr lang="en-US" sz="1600"/>
              <a:t>, </a:t>
            </a:r>
            <a:r>
              <a:rPr lang="en-US" sz="1600" err="1"/>
              <a:t>Иванка</a:t>
            </a:r>
            <a:r>
              <a:rPr lang="en-US" sz="1600"/>
              <a:t> </a:t>
            </a:r>
            <a:r>
              <a:rPr lang="en-US" sz="1600" err="1"/>
              <a:t>Гръбчева</a:t>
            </a:r>
            <a:r>
              <a:rPr lang="en-US" sz="1600"/>
              <a:t>, </a:t>
            </a:r>
            <a:r>
              <a:rPr lang="en-US" sz="1600" err="1"/>
              <a:t>Юлия</a:t>
            </a:r>
            <a:r>
              <a:rPr lang="en-US" sz="1600"/>
              <a:t> </a:t>
            </a:r>
            <a:r>
              <a:rPr lang="en-US" sz="1600" err="1"/>
              <a:t>Огнянова</a:t>
            </a:r>
            <a:r>
              <a:rPr lang="en-US" sz="1600"/>
              <a:t>, </a:t>
            </a:r>
            <a:r>
              <a:rPr lang="en-US" sz="1600" err="1"/>
              <a:t>Виргиния</a:t>
            </a:r>
            <a:r>
              <a:rPr lang="en-US" sz="1600"/>
              <a:t> </a:t>
            </a:r>
            <a:r>
              <a:rPr lang="en-US" sz="1600" err="1"/>
              <a:t>Попова</a:t>
            </a:r>
            <a:r>
              <a:rPr lang="en-US" sz="1600"/>
              <a:t>, </a:t>
            </a:r>
            <a:r>
              <a:rPr lang="en-US" sz="1600" err="1"/>
              <a:t>Красимира</a:t>
            </a:r>
            <a:r>
              <a:rPr lang="en-US" sz="1600"/>
              <a:t> </a:t>
            </a:r>
            <a:r>
              <a:rPr lang="en-US" sz="1600" err="1"/>
              <a:t>Колдамова</a:t>
            </a:r>
            <a:r>
              <a:rPr lang="en-US" sz="1600"/>
              <a:t>, </a:t>
            </a:r>
            <a:r>
              <a:rPr lang="en-US" sz="1600" err="1"/>
              <a:t>Калина</a:t>
            </a:r>
            <a:r>
              <a:rPr lang="en-US" sz="1600"/>
              <a:t> </a:t>
            </a:r>
            <a:r>
              <a:rPr lang="en-US" sz="1600" err="1"/>
              <a:t>Няголова</a:t>
            </a:r>
            <a:r>
              <a:rPr lang="en-US" sz="1600"/>
              <a:t>, </a:t>
            </a:r>
            <a:r>
              <a:rPr lang="en-US" sz="1600" err="1"/>
              <a:t>Еми</a:t>
            </a:r>
            <a:r>
              <a:rPr lang="en-US" sz="1600"/>
              <a:t> </a:t>
            </a:r>
            <a:r>
              <a:rPr lang="en-US" sz="1600" err="1"/>
              <a:t>Бехар</a:t>
            </a:r>
            <a:r>
              <a:rPr lang="en-US" sz="1600"/>
              <a:t>, </a:t>
            </a:r>
            <a:r>
              <a:rPr lang="en-US" sz="1600" err="1"/>
              <a:t>Ценко</a:t>
            </a:r>
            <a:r>
              <a:rPr lang="en-US" sz="1600"/>
              <a:t> </a:t>
            </a:r>
            <a:r>
              <a:rPr lang="en-US" sz="1600" err="1"/>
              <a:t>Минкин</a:t>
            </a:r>
            <a:r>
              <a:rPr lang="en-US" sz="1600"/>
              <a:t>, </a:t>
            </a:r>
            <a:r>
              <a:rPr lang="en-US" sz="1600" err="1"/>
              <a:t>Даниела</a:t>
            </a:r>
            <a:r>
              <a:rPr lang="en-US" sz="1600"/>
              <a:t> </a:t>
            </a:r>
            <a:r>
              <a:rPr lang="en-US" sz="1600" err="1"/>
              <a:t>Кънева</a:t>
            </a:r>
            <a:r>
              <a:rPr lang="en-US" sz="1600"/>
              <a:t>, </a:t>
            </a:r>
            <a:r>
              <a:rPr lang="en-US" sz="1600" err="1"/>
              <a:t>Виза</a:t>
            </a:r>
            <a:r>
              <a:rPr lang="en-US" sz="1600"/>
              <a:t> </a:t>
            </a:r>
            <a:r>
              <a:rPr lang="en-US" sz="1600" err="1"/>
              <a:t>Недялкова</a:t>
            </a:r>
            <a:r>
              <a:rPr lang="en-US" sz="1600"/>
              <a:t>, </a:t>
            </a:r>
            <a:r>
              <a:rPr lang="en-US" sz="1600" err="1"/>
              <a:t>Димитър</a:t>
            </a:r>
            <a:r>
              <a:rPr lang="en-US" sz="1600"/>
              <a:t> </a:t>
            </a:r>
            <a:r>
              <a:rPr lang="en-US" sz="1600" err="1"/>
              <a:t>Цонев</a:t>
            </a:r>
            <a:r>
              <a:rPr lang="en-US" sz="1600"/>
              <a:t>, </a:t>
            </a:r>
            <a:r>
              <a:rPr lang="en-US" sz="1600" err="1"/>
              <a:t>Константин</a:t>
            </a:r>
            <a:r>
              <a:rPr lang="en-US" sz="1600"/>
              <a:t> </a:t>
            </a:r>
            <a:r>
              <a:rPr lang="en-US" sz="1600" err="1"/>
              <a:t>Каменаров</a:t>
            </a:r>
            <a:r>
              <a:rPr lang="en-US" sz="1600"/>
              <a:t>, </a:t>
            </a:r>
            <a:r>
              <a:rPr lang="en-US" sz="1600" err="1"/>
              <a:t>Вяра</a:t>
            </a:r>
            <a:r>
              <a:rPr lang="en-US" sz="1600"/>
              <a:t> </a:t>
            </a:r>
            <a:r>
              <a:rPr lang="en-US" sz="1600" err="1"/>
              <a:t>Анкова</a:t>
            </a:r>
            <a:r>
              <a:rPr lang="en-US" sz="1600"/>
              <a:t>, </a:t>
            </a:r>
            <a:r>
              <a:rPr lang="en-US" sz="1600" err="1"/>
              <a:t>Хелия</a:t>
            </a:r>
            <a:r>
              <a:rPr lang="en-US" sz="1600"/>
              <a:t> </a:t>
            </a:r>
            <a:r>
              <a:rPr lang="en-US" sz="1600" err="1"/>
              <a:t>Чавдарова</a:t>
            </a:r>
            <a:r>
              <a:rPr lang="en-US" sz="1600"/>
              <a:t> и </a:t>
            </a:r>
            <a:r>
              <a:rPr lang="en-US" sz="1600" err="1"/>
              <a:t>много</a:t>
            </a:r>
            <a:r>
              <a:rPr lang="en-US" sz="1600"/>
              <a:t> други.</a:t>
            </a:r>
          </a:p>
          <a:p>
            <a:pPr>
              <a:lnSpc>
                <a:spcPct val="91000"/>
              </a:lnSpc>
            </a:pPr>
            <a:endParaRPr lang="en-US" sz="1600"/>
          </a:p>
          <a:p>
            <a:pPr>
              <a:lnSpc>
                <a:spcPct val="91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5198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6697C-2D11-4190-AA09-FBC191A2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6. Звезди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80CB-925A-4C99-A9CB-D91D5F2C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1600"/>
              <a:t>8 СУ - </a:t>
            </a:r>
            <a:r>
              <a:rPr lang="en-US" sz="1600" err="1"/>
              <a:t>със</a:t>
            </a:r>
            <a:r>
              <a:rPr lang="en-US" sz="1600"/>
              <a:t> снимки!</a:t>
            </a:r>
          </a:p>
          <a:p>
            <a:pPr>
              <a:lnSpc>
                <a:spcPct val="91000"/>
              </a:lnSpc>
            </a:pPr>
            <a:br>
              <a:rPr lang="en-US" sz="1600"/>
            </a:br>
            <a:r>
              <a:rPr lang="en-US" sz="1600" dirty="0" err="1"/>
              <a:t>проф</a:t>
            </a:r>
            <a:r>
              <a:rPr lang="en-US" sz="1600" dirty="0"/>
              <a:t>. </a:t>
            </a:r>
            <a:r>
              <a:rPr lang="en-US" sz="1600" dirty="0" err="1"/>
              <a:t>Дойно</a:t>
            </a:r>
            <a:r>
              <a:rPr lang="en-US" sz="1600" dirty="0"/>
              <a:t> </a:t>
            </a:r>
            <a:r>
              <a:rPr lang="en-US" sz="1600" dirty="0" err="1"/>
              <a:t>Дойнов</a:t>
            </a:r>
            <a:br>
              <a:rPr lang="en-US" sz="1600"/>
            </a:br>
            <a:r>
              <a:rPr lang="en-US" sz="1600" dirty="0" err="1"/>
              <a:t>проф</a:t>
            </a:r>
            <a:r>
              <a:rPr lang="en-US" sz="1600" dirty="0"/>
              <a:t>. </a:t>
            </a:r>
            <a:r>
              <a:rPr lang="en-US" sz="1600" dirty="0" err="1"/>
              <a:t>арх</a:t>
            </a:r>
            <a:r>
              <a:rPr lang="en-US" sz="1600" dirty="0"/>
              <a:t>. </a:t>
            </a:r>
            <a:r>
              <a:rPr lang="en-US" sz="1600" dirty="0" err="1"/>
              <a:t>Йосиф</a:t>
            </a:r>
            <a:r>
              <a:rPr lang="en-US" sz="1600" dirty="0"/>
              <a:t> </a:t>
            </a:r>
            <a:r>
              <a:rPr lang="en-US" sz="1600" dirty="0" err="1"/>
              <a:t>Йосифов</a:t>
            </a:r>
            <a:r>
              <a:rPr lang="en-US" sz="1600" dirty="0"/>
              <a:t> </a:t>
            </a:r>
            <a:br>
              <a:rPr lang="en-US" sz="1600"/>
            </a:br>
            <a:r>
              <a:rPr lang="en-US" sz="1600" dirty="0" err="1"/>
              <a:t>Дончо</a:t>
            </a:r>
            <a:r>
              <a:rPr lang="en-US" sz="1600" dirty="0"/>
              <a:t> </a:t>
            </a:r>
            <a:r>
              <a:rPr lang="en-US" sz="1600" dirty="0" err="1"/>
              <a:t>Цончев</a:t>
            </a:r>
            <a:r>
              <a:rPr lang="en-US" sz="1600" dirty="0"/>
              <a:t> </a:t>
            </a:r>
          </a:p>
          <a:p>
            <a:pPr>
              <a:lnSpc>
                <a:spcPct val="91000"/>
              </a:lnSpc>
            </a:pPr>
            <a:r>
              <a:rPr lang="en-US" sz="1600" dirty="0" err="1"/>
              <a:t>Теодора</a:t>
            </a:r>
            <a:r>
              <a:rPr lang="en-US" sz="1600" dirty="0"/>
              <a:t> </a:t>
            </a:r>
            <a:r>
              <a:rPr lang="en-US" sz="1600" dirty="0" err="1"/>
              <a:t>Шарланджиева</a:t>
            </a:r>
            <a:r>
              <a:rPr lang="en-US" sz="1600" dirty="0"/>
              <a:t> </a:t>
            </a:r>
            <a:br>
              <a:rPr lang="en-US" sz="1600"/>
            </a:br>
            <a:r>
              <a:rPr lang="en-US" sz="1600" dirty="0" err="1"/>
              <a:t>Атанас</a:t>
            </a:r>
            <a:r>
              <a:rPr lang="en-US" sz="1600" dirty="0"/>
              <a:t> </a:t>
            </a:r>
            <a:r>
              <a:rPr lang="en-US" sz="1600" dirty="0" err="1"/>
              <a:t>Пенев</a:t>
            </a:r>
            <a:r>
              <a:rPr lang="en-US" sz="1600" dirty="0"/>
              <a:t> (</a:t>
            </a:r>
            <a:r>
              <a:rPr lang="en-US" sz="1600" dirty="0" err="1"/>
              <a:t>Наско</a:t>
            </a:r>
            <a:r>
              <a:rPr lang="en-US" sz="1600" dirty="0"/>
              <a:t> </a:t>
            </a:r>
            <a:r>
              <a:rPr lang="en-US" sz="1600" dirty="0" err="1"/>
              <a:t>от</a:t>
            </a:r>
            <a:r>
              <a:rPr lang="en-US" sz="1600" dirty="0"/>
              <a:t> БТР)</a:t>
            </a:r>
            <a:br>
              <a:rPr lang="en-US" sz="1600"/>
            </a:br>
            <a:r>
              <a:rPr lang="en-US" sz="1600" dirty="0" err="1"/>
              <a:t>Жоржета</a:t>
            </a:r>
            <a:r>
              <a:rPr lang="en-US" sz="1600" dirty="0"/>
              <a:t> </a:t>
            </a:r>
            <a:r>
              <a:rPr lang="en-US" sz="1600" dirty="0" err="1"/>
              <a:t>Чакърова</a:t>
            </a:r>
            <a:br>
              <a:rPr lang="en-US" sz="1600"/>
            </a:br>
            <a:r>
              <a:rPr lang="en-US" sz="1600" dirty="0" err="1"/>
              <a:t>Александра</a:t>
            </a:r>
            <a:r>
              <a:rPr lang="en-US" sz="1600" dirty="0"/>
              <a:t> </a:t>
            </a:r>
            <a:r>
              <a:rPr lang="en-US" sz="1600" dirty="0" err="1"/>
              <a:t>Сърчаджиева</a:t>
            </a:r>
          </a:p>
          <a:p>
            <a:pPr>
              <a:lnSpc>
                <a:spcPct val="91000"/>
              </a:lnSpc>
            </a:pPr>
            <a:r>
              <a:rPr lang="en-US" sz="1600"/>
              <a:t>Асен </a:t>
            </a:r>
            <a:r>
              <a:rPr lang="en-US" sz="1600" err="1"/>
              <a:t>Блатечки</a:t>
            </a:r>
          </a:p>
          <a:p>
            <a:pPr>
              <a:lnSpc>
                <a:spcPct val="91000"/>
              </a:lnSpc>
            </a:pPr>
            <a:r>
              <a:rPr lang="en-US" sz="1600"/>
              <a:t>Симона </a:t>
            </a:r>
            <a:r>
              <a:rPr lang="en-US" sz="1600" err="1"/>
              <a:t>Пейчева</a:t>
            </a:r>
            <a:endParaRPr lang="en-US" sz="1600"/>
          </a:p>
          <a:p>
            <a:pPr>
              <a:lnSpc>
                <a:spcPct val="91000"/>
              </a:lnSpc>
            </a:pPr>
            <a:endParaRPr lang="en-US" sz="1600"/>
          </a:p>
          <a:p>
            <a:pPr>
              <a:lnSpc>
                <a:spcPct val="91000"/>
              </a:lnSpc>
            </a:pPr>
            <a:endParaRPr lang="en-US" sz="1600"/>
          </a:p>
          <a:p>
            <a:pPr>
              <a:lnSpc>
                <a:spcPct val="91000"/>
              </a:lnSpc>
            </a:pPr>
            <a:endParaRPr lang="en-US" sz="1600"/>
          </a:p>
          <a:p>
            <a:pPr>
              <a:lnSpc>
                <a:spcPct val="91000"/>
              </a:lnSpc>
            </a:pPr>
            <a:endParaRPr lang="en-US" sz="1600"/>
          </a:p>
        </p:txBody>
      </p:sp>
      <p:pic>
        <p:nvPicPr>
          <p:cNvPr id="5" name="Picture 4" descr="Interior of dark warehouse">
            <a:extLst>
              <a:ext uri="{FF2B5EF4-FFF2-40B4-BE49-F238E27FC236}">
                <a16:creationId xmlns:a16="http://schemas.microsoft.com/office/drawing/2014/main" id="{F42316DF-9A59-4F9F-8DF1-10677C142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6" r="24981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01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Как се представя бранд?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625"/>
            <a:ext cx="6214533" cy="33178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+mn-lt"/>
                <a:cs typeface="+mn-lt"/>
              </a:rPr>
              <a:t>7. </a:t>
            </a:r>
            <a:r>
              <a:rPr lang="en-US" err="1">
                <a:ea typeface="+mn-lt"/>
                <a:cs typeface="+mn-lt"/>
              </a:rPr>
              <a:t>Ценности</a:t>
            </a:r>
            <a:endParaRPr lang="en-US" err="1"/>
          </a:p>
          <a:p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2" r="7330" b="-3"/>
          <a:stretch/>
        </p:blipFill>
        <p:spPr>
          <a:xfrm>
            <a:off x="7821168" y="2264988"/>
            <a:ext cx="4370832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8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93011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1F992-AC38-4A9C-8928-2328EA3C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029200"/>
            <a:ext cx="10268712" cy="1327554"/>
          </a:xfrm>
        </p:spPr>
        <p:txBody>
          <a:bodyPr>
            <a:normAutofit/>
          </a:bodyPr>
          <a:lstStyle/>
          <a:p>
            <a:r>
              <a:rPr lang="en-US" dirty="0"/>
              <a:t>7. </a:t>
            </a:r>
            <a:r>
              <a:rPr lang="en-US" dirty="0" err="1"/>
              <a:t>Ценности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A6D2C-D4AD-4D2C-8817-29F2C2D6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1" y="670241"/>
            <a:ext cx="5938520" cy="3593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dirty="0"/>
              <a:t>125 СУ</a:t>
            </a:r>
            <a:endParaRPr lang="en-US"/>
          </a:p>
          <a:p>
            <a:pPr>
              <a:lnSpc>
                <a:spcPct val="91000"/>
              </a:lnSpc>
            </a:pPr>
            <a:r>
              <a:rPr lang="en-US" dirty="0" err="1"/>
              <a:t>Частично</a:t>
            </a:r>
            <a:r>
              <a:rPr lang="en-US" dirty="0"/>
              <a:t> - "</a:t>
            </a:r>
            <a:r>
              <a:rPr lang="en-US" dirty="0" err="1">
                <a:ea typeface="+mn-lt"/>
                <a:cs typeface="+mn-lt"/>
              </a:rPr>
              <a:t>Разговор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нашите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деца</a:t>
            </a:r>
            <a:r>
              <a:rPr lang="en-US" dirty="0"/>
              <a:t>"</a:t>
            </a:r>
            <a:endParaRPr lang="en-US"/>
          </a:p>
          <a:p>
            <a:pPr>
              <a:lnSpc>
                <a:spcPct val="91000"/>
              </a:lnSpc>
            </a:pPr>
            <a:r>
              <a:rPr lang="en-US" dirty="0"/>
              <a:t>7 СУ</a:t>
            </a:r>
            <a:endParaRPr lang="en-US"/>
          </a:p>
          <a:p>
            <a:pPr>
              <a:lnSpc>
                <a:spcPct val="91000"/>
              </a:lnSpc>
            </a:pPr>
            <a:r>
              <a:rPr lang="en-US" dirty="0" err="1"/>
              <a:t>Не</a:t>
            </a:r>
            <a:endParaRPr lang="en-US"/>
          </a:p>
          <a:p>
            <a:pPr>
              <a:lnSpc>
                <a:spcPct val="91000"/>
              </a:lnSpc>
            </a:pPr>
            <a:r>
              <a:rPr lang="en-US" dirty="0"/>
              <a:t>8 СУ</a:t>
            </a:r>
            <a:endParaRPr lang="en-US"/>
          </a:p>
          <a:p>
            <a:pPr>
              <a:lnSpc>
                <a:spcPct val="91000"/>
              </a:lnSpc>
            </a:pPr>
            <a:r>
              <a:rPr lang="en-US" dirty="0" err="1"/>
              <a:t>Не</a:t>
            </a:r>
            <a:endParaRPr lang="en-US"/>
          </a:p>
        </p:txBody>
      </p:sp>
      <p:pic>
        <p:nvPicPr>
          <p:cNvPr id="8" name="Picture 4" descr="Antique cash register keys">
            <a:extLst>
              <a:ext uri="{FF2B5EF4-FFF2-40B4-BE49-F238E27FC236}">
                <a16:creationId xmlns:a16="http://schemas.microsoft.com/office/drawing/2014/main" id="{99E74208-7D96-447E-AE73-768A5858F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5" r="17896" b="-4"/>
          <a:stretch/>
        </p:blipFill>
        <p:spPr>
          <a:xfrm>
            <a:off x="7545155" y="-24338"/>
            <a:ext cx="4645319" cy="46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37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1. </a:t>
            </a:r>
            <a:r>
              <a:rPr lang="en-US" sz="2400" err="1">
                <a:ea typeface="+mn-lt"/>
                <a:cs typeface="+mn-lt"/>
              </a:rPr>
              <a:t>Име</a:t>
            </a:r>
            <a:endParaRPr lang="en-US" sz="2400" err="1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2. </a:t>
            </a:r>
            <a:r>
              <a:rPr lang="en-US" sz="2400" err="1">
                <a:ea typeface="+mn-lt"/>
                <a:cs typeface="+mn-lt"/>
              </a:rPr>
              <a:t>Основно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послание</a:t>
            </a:r>
            <a:endParaRPr lang="en-US" sz="2400" err="1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3. </a:t>
            </a:r>
            <a:r>
              <a:rPr lang="en-US" sz="2400" err="1">
                <a:ea typeface="+mn-lt"/>
                <a:cs typeface="+mn-lt"/>
              </a:rPr>
              <a:t>Лого</a:t>
            </a:r>
            <a:endParaRPr lang="en-US" sz="2400" err="1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4. </a:t>
            </a:r>
            <a:r>
              <a:rPr lang="en-US" sz="2400" err="1">
                <a:ea typeface="+mn-lt"/>
                <a:cs typeface="+mn-lt"/>
              </a:rPr>
              <a:t>Мисия</a:t>
            </a:r>
            <a:endParaRPr lang="en-US" sz="2400" err="1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5. </a:t>
            </a:r>
            <a:r>
              <a:rPr lang="en-US" sz="2400" err="1">
                <a:ea typeface="+mn-lt"/>
                <a:cs typeface="+mn-lt"/>
              </a:rPr>
              <a:t>История</a:t>
            </a:r>
            <a:endParaRPr lang="en-US" sz="2400" err="1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6. </a:t>
            </a:r>
            <a:r>
              <a:rPr lang="en-US" sz="2400" err="1">
                <a:ea typeface="+mn-lt"/>
                <a:cs typeface="+mn-lt"/>
              </a:rPr>
              <a:t>Звезди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/>
          </a:p>
          <a:p>
            <a:pPr>
              <a:lnSpc>
                <a:spcPct val="91000"/>
              </a:lnSpc>
            </a:pPr>
            <a:r>
              <a:rPr lang="en-US" sz="2400">
                <a:ea typeface="+mn-lt"/>
                <a:cs typeface="+mn-lt"/>
              </a:rPr>
              <a:t>7. </a:t>
            </a:r>
            <a:r>
              <a:rPr lang="en-US" sz="2400" err="1">
                <a:ea typeface="+mn-lt"/>
                <a:cs typeface="+mn-lt"/>
              </a:rPr>
              <a:t>Ценности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/>
          </a:p>
          <a:p>
            <a:pPr>
              <a:lnSpc>
                <a:spcPct val="91000"/>
              </a:lnSpc>
            </a:pPr>
            <a:endParaRPr lang="en-US" sz="2400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98" r="14445" b="-2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2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7719A-AE23-4F7B-8F8A-EDCAA891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6100">
                <a:solidFill>
                  <a:schemeClr val="tx1"/>
                </a:solidFill>
              </a:rPr>
              <a:t>Обобщение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34EC-19CD-4C82-BB80-CBD0C9523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1. </a:t>
            </a:r>
            <a:r>
              <a:rPr lang="en-US" dirty="0" err="1"/>
              <a:t>Разнобой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сайтове</a:t>
            </a:r>
            <a:r>
              <a:rPr lang="en-US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Отсъствие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еталон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общ</a:t>
            </a:r>
            <a:r>
              <a:rPr lang="en-US" dirty="0"/>
              <a:t> </a:t>
            </a:r>
            <a:r>
              <a:rPr lang="en-US" dirty="0" err="1"/>
              <a:t>модел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сайт</a:t>
            </a:r>
            <a:r>
              <a:rPr lang="en-US" dirty="0"/>
              <a:t>.</a:t>
            </a:r>
          </a:p>
          <a:p>
            <a:r>
              <a:rPr lang="en-US" dirty="0"/>
              <a:t>3. </a:t>
            </a:r>
            <a:r>
              <a:rPr lang="en-US" dirty="0" err="1"/>
              <a:t>Отсъствие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нещо</a:t>
            </a:r>
            <a:r>
              <a:rPr lang="en-US" dirty="0"/>
              <a:t> </a:t>
            </a:r>
            <a:r>
              <a:rPr lang="en-US" dirty="0" err="1"/>
              <a:t>особено</a:t>
            </a:r>
            <a:r>
              <a:rPr lang="en-US" dirty="0"/>
              <a:t> </a:t>
            </a:r>
            <a:r>
              <a:rPr lang="en-US" dirty="0" err="1"/>
              <a:t>важно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училище</a:t>
            </a:r>
            <a:r>
              <a:rPr lang="en-US" dirty="0"/>
              <a:t> - </a:t>
            </a:r>
            <a:r>
              <a:rPr lang="en-US" dirty="0" err="1"/>
              <a:t>утвърждавани</a:t>
            </a:r>
            <a:r>
              <a:rPr lang="en-US" dirty="0"/>
              <a:t> </a:t>
            </a:r>
            <a:r>
              <a:rPr lang="en-US" dirty="0" err="1"/>
              <a:t>ценности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 descr="Metal tic-tac-toe game pieces">
            <a:extLst>
              <a:ext uri="{FF2B5EF4-FFF2-40B4-BE49-F238E27FC236}">
                <a16:creationId xmlns:a16="http://schemas.microsoft.com/office/drawing/2014/main" id="{2FA218A7-FB53-4EC5-A357-CA7FDE40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45" r="22529" b="2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1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Молекулы">
            <a:extLst>
              <a:ext uri="{FF2B5EF4-FFF2-40B4-BE49-F238E27FC236}">
                <a16:creationId xmlns:a16="http://schemas.microsoft.com/office/drawing/2014/main" id="{35666052-BC92-4EF0-852C-2DE70918C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62" r="-1" b="24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5A786E-9028-443F-8713-B9552D9A2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BB93-54ED-4C99-B385-664CA946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954156"/>
            <a:ext cx="6858000" cy="365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Durankev@yahoo.com</a:t>
            </a:r>
          </a:p>
        </p:txBody>
      </p:sp>
    </p:spTree>
    <p:extLst>
      <p:ext uri="{BB962C8B-B14F-4D97-AF65-F5344CB8AC3E}">
        <p14:creationId xmlns:p14="http://schemas.microsoft.com/office/powerpoint/2010/main" val="4067456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C626-CB83-44A4-B63E-51908579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Теренно</a:t>
            </a:r>
            <a:r>
              <a:rPr lang="en-US" dirty="0"/>
              <a:t> </a:t>
            </a:r>
            <a:r>
              <a:rPr lang="en-US" dirty="0" err="1"/>
              <a:t>проучване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BA0FE-1C85-498E-83A0-5598F1C3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800" dirty="0">
                <a:latin typeface="Arial"/>
                <a:cs typeface="Arial"/>
              </a:rPr>
              <a:t>125 СУ - https://sou125.com</a:t>
            </a:r>
          </a:p>
          <a:p>
            <a:r>
              <a:rPr lang="en-US" sz="2800" dirty="0">
                <a:latin typeface="Arial"/>
                <a:cs typeface="Arial"/>
              </a:rPr>
              <a:t>7 СУ - https://7-mo.com</a:t>
            </a:r>
          </a:p>
          <a:p>
            <a:r>
              <a:rPr lang="en-US" sz="2800" dirty="0">
                <a:latin typeface="Arial"/>
                <a:cs typeface="Arial"/>
              </a:rPr>
              <a:t>8 СУ - https://8sou.com</a:t>
            </a:r>
          </a:p>
          <a:p>
            <a:endParaRPr lang="en-US" sz="4000" dirty="0">
              <a:latin typeface="Arial"/>
              <a:cs typeface="Arial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Arial"/>
                <a:cs typeface="Arial"/>
              </a:rPr>
              <a:t>Разнобой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cs typeface="Arial"/>
              </a:rPr>
              <a:t>на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4000" dirty="0" err="1">
                <a:solidFill>
                  <a:srgbClr val="FF0000"/>
                </a:solidFill>
                <a:latin typeface="Arial"/>
                <a:cs typeface="Arial"/>
              </a:rPr>
              <a:t>сайтовете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! </a:t>
            </a:r>
          </a:p>
          <a:p>
            <a:r>
              <a:rPr lang="en-US" sz="4000" dirty="0" err="1">
                <a:latin typeface="Arial"/>
                <a:cs typeface="Arial"/>
              </a:rPr>
              <a:t>Много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лоша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координация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err="1">
                <a:latin typeface="Arial"/>
                <a:cs typeface="Arial"/>
              </a:rPr>
              <a:t>на</a:t>
            </a:r>
            <a:r>
              <a:rPr lang="en-US" sz="4000" dirty="0">
                <a:latin typeface="Arial"/>
                <a:cs typeface="Arial"/>
              </a:rPr>
              <a:t> МОН!!!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38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800">
                <a:solidFill>
                  <a:srgbClr val="FFFFFF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1. Име</a:t>
            </a:r>
          </a:p>
        </p:txBody>
      </p:sp>
    </p:spTree>
    <p:extLst>
      <p:ext uri="{BB962C8B-B14F-4D97-AF65-F5344CB8AC3E}">
        <p14:creationId xmlns:p14="http://schemas.microsoft.com/office/powerpoint/2010/main" val="34901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772B-5441-416E-99D0-27D0D646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Име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D875C-6310-4A0E-B9D8-7057E3439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125 СУ - </a:t>
            </a:r>
            <a:r>
              <a:rPr lang="en-US" dirty="0" err="1">
                <a:solidFill>
                  <a:srgbClr val="000000"/>
                </a:solidFill>
              </a:rPr>
              <a:t>Боян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Пенев</a:t>
            </a:r>
            <a:endParaRPr lang="en-US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Представяне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на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сайта</a:t>
            </a:r>
            <a:r>
              <a:rPr lang="en-US" dirty="0">
                <a:solidFill>
                  <a:srgbClr val="FF0000"/>
                </a:solidFill>
              </a:rPr>
              <a:t> - Отличен 6</a:t>
            </a:r>
          </a:p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Празник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на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патрона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- 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27.04.1882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 -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Да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en-US" dirty="0"/>
              <a:t>7 СУ - </a:t>
            </a:r>
            <a:r>
              <a:rPr lang="en-US" dirty="0" err="1"/>
              <a:t>Св</a:t>
            </a:r>
            <a:r>
              <a:rPr lang="en-US" dirty="0"/>
              <a:t>. </a:t>
            </a:r>
            <a:r>
              <a:rPr lang="en-US" dirty="0" err="1"/>
              <a:t>Седмочисленици</a:t>
            </a:r>
            <a:r>
              <a:rPr lang="en-US" dirty="0"/>
              <a:t> (</a:t>
            </a:r>
            <a:r>
              <a:rPr lang="en-US" dirty="0" err="1"/>
              <a:t>Кирил</a:t>
            </a:r>
            <a:r>
              <a:rPr lang="en-US" dirty="0"/>
              <a:t>, </a:t>
            </a:r>
            <a:r>
              <a:rPr lang="en-US" dirty="0" err="1"/>
              <a:t>Методий</a:t>
            </a:r>
            <a:r>
              <a:rPr lang="en-US" dirty="0"/>
              <a:t>, </a:t>
            </a:r>
            <a:r>
              <a:rPr lang="en-US" dirty="0" err="1"/>
              <a:t>Климент</a:t>
            </a:r>
            <a:r>
              <a:rPr lang="en-US" dirty="0"/>
              <a:t>, </a:t>
            </a:r>
            <a:r>
              <a:rPr lang="en-US" dirty="0" err="1"/>
              <a:t>Наум</a:t>
            </a:r>
            <a:r>
              <a:rPr lang="en-US" dirty="0"/>
              <a:t>, </a:t>
            </a:r>
            <a:r>
              <a:rPr lang="en-US" dirty="0" err="1"/>
              <a:t>Сава</a:t>
            </a:r>
            <a:r>
              <a:rPr lang="en-US" dirty="0"/>
              <a:t>, </a:t>
            </a:r>
            <a:r>
              <a:rPr lang="en-US" dirty="0" err="1"/>
              <a:t>Горазд</a:t>
            </a:r>
            <a:r>
              <a:rPr lang="en-US" dirty="0"/>
              <a:t> и </a:t>
            </a:r>
            <a:r>
              <a:rPr lang="en-US" dirty="0" err="1"/>
              <a:t>Ангеларий</a:t>
            </a:r>
            <a:r>
              <a:rPr lang="en-US" dirty="0"/>
              <a:t>)</a:t>
            </a:r>
          </a:p>
          <a:p>
            <a:pPr algn="r"/>
            <a:r>
              <a:rPr lang="en-US" dirty="0" err="1">
                <a:solidFill>
                  <a:srgbClr val="7030A0"/>
                </a:solidFill>
              </a:rPr>
              <a:t>Представяне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на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сайта</a:t>
            </a:r>
            <a:r>
              <a:rPr lang="en-US" dirty="0">
                <a:solidFill>
                  <a:srgbClr val="7030A0"/>
                </a:solidFill>
              </a:rPr>
              <a:t> - Слаб 2</a:t>
            </a:r>
          </a:p>
          <a:p>
            <a:pPr algn="r"/>
            <a:r>
              <a:rPr lang="en-US" dirty="0" err="1">
                <a:solidFill>
                  <a:srgbClr val="7030A0"/>
                </a:solidFill>
              </a:rPr>
              <a:t>Празник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на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патрона</a:t>
            </a:r>
            <a:r>
              <a:rPr lang="en-US" dirty="0">
                <a:solidFill>
                  <a:srgbClr val="7030A0"/>
                </a:solidFill>
              </a:rPr>
              <a:t> - 27 </a:t>
            </a:r>
            <a:r>
              <a:rPr lang="en-US" dirty="0" err="1">
                <a:solidFill>
                  <a:srgbClr val="7030A0"/>
                </a:solidFill>
              </a:rPr>
              <a:t>юли</a:t>
            </a:r>
            <a:r>
              <a:rPr lang="en-US" dirty="0">
                <a:solidFill>
                  <a:srgbClr val="7030A0"/>
                </a:solidFill>
              </a:rPr>
              <a:t> - Слаб 2</a:t>
            </a:r>
          </a:p>
          <a:p>
            <a:r>
              <a:rPr lang="en-US" dirty="0"/>
              <a:t>8 СУ - </a:t>
            </a:r>
            <a:r>
              <a:rPr lang="en-US" dirty="0" err="1"/>
              <a:t>Васил</a:t>
            </a:r>
            <a:r>
              <a:rPr lang="en-US" dirty="0"/>
              <a:t> </a:t>
            </a:r>
            <a:r>
              <a:rPr lang="en-US" dirty="0" err="1"/>
              <a:t>Левски</a:t>
            </a:r>
            <a:endParaRPr lang="en-US"/>
          </a:p>
          <a:p>
            <a:pPr>
              <a:lnSpc>
                <a:spcPct val="81000"/>
              </a:lnSpc>
            </a:pPr>
            <a:r>
              <a:rPr lang="en-US" dirty="0" err="1">
                <a:solidFill>
                  <a:srgbClr val="7030A0"/>
                </a:solidFill>
              </a:rPr>
              <a:t>Представяне</a:t>
            </a:r>
            <a:r>
              <a:rPr lang="en-US" dirty="0">
                <a:solidFill>
                  <a:srgbClr val="7030A0"/>
                </a:solidFill>
              </a:rPr>
              <a:t> </a:t>
            </a:r>
            <a:r>
              <a:rPr lang="en-US" dirty="0" err="1">
                <a:solidFill>
                  <a:srgbClr val="7030A0"/>
                </a:solidFill>
              </a:rPr>
              <a:t>на</a:t>
            </a:r>
            <a:r>
              <a:rPr lang="en-US" dirty="0">
                <a:solidFill>
                  <a:srgbClr val="7030A0"/>
                </a:solidFill>
              </a:rPr>
              <a:t> </a:t>
            </a:r>
            <a:r>
              <a:rPr lang="en-US" dirty="0" err="1">
                <a:solidFill>
                  <a:srgbClr val="7030A0"/>
                </a:solidFill>
              </a:rPr>
              <a:t>сайта</a:t>
            </a:r>
            <a:r>
              <a:rPr lang="en-US" dirty="0">
                <a:solidFill>
                  <a:srgbClr val="7030A0"/>
                </a:solidFill>
              </a:rPr>
              <a:t> - Слаб 2</a:t>
            </a:r>
          </a:p>
          <a:p>
            <a:r>
              <a:rPr lang="en-US" dirty="0" err="1">
                <a:solidFill>
                  <a:srgbClr val="7030A0"/>
                </a:solidFill>
              </a:rPr>
              <a:t>Празник</a:t>
            </a:r>
            <a:r>
              <a:rPr lang="en-US" dirty="0">
                <a:solidFill>
                  <a:srgbClr val="7030A0"/>
                </a:solidFill>
              </a:rPr>
              <a:t> </a:t>
            </a:r>
            <a:r>
              <a:rPr lang="en-US" dirty="0" err="1">
                <a:solidFill>
                  <a:srgbClr val="7030A0"/>
                </a:solidFill>
              </a:rPr>
              <a:t>на</a:t>
            </a:r>
            <a:r>
              <a:rPr lang="en-US" dirty="0">
                <a:solidFill>
                  <a:srgbClr val="7030A0"/>
                </a:solidFill>
              </a:rPr>
              <a:t> </a:t>
            </a:r>
            <a:r>
              <a:rPr lang="en-US" dirty="0" err="1">
                <a:solidFill>
                  <a:srgbClr val="7030A0"/>
                </a:solidFill>
              </a:rPr>
              <a:t>патрона</a:t>
            </a:r>
            <a:r>
              <a:rPr lang="en-US" dirty="0">
                <a:solidFill>
                  <a:srgbClr val="7030A0"/>
                </a:solidFill>
              </a:rPr>
              <a:t> - 19 </a:t>
            </a:r>
            <a:r>
              <a:rPr lang="en-US" dirty="0" err="1">
                <a:solidFill>
                  <a:srgbClr val="7030A0"/>
                </a:solidFill>
              </a:rPr>
              <a:t>февруари</a:t>
            </a:r>
            <a:r>
              <a:rPr lang="en-US" dirty="0">
                <a:solidFill>
                  <a:srgbClr val="7030A0"/>
                </a:solidFill>
              </a:rPr>
              <a:t> - </a:t>
            </a:r>
            <a:r>
              <a:rPr lang="en-US" dirty="0" err="1">
                <a:solidFill>
                  <a:srgbClr val="7030A0"/>
                </a:solidFill>
              </a:rPr>
              <a:t>Васил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Левски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dirty="0" err="1">
                <a:solidFill>
                  <a:srgbClr val="7030A0"/>
                </a:solidFill>
              </a:rPr>
              <a:t>обесването</a:t>
            </a:r>
            <a:r>
              <a:rPr lang="en-US" dirty="0">
                <a:solidFill>
                  <a:srgbClr val="7030A0"/>
                </a:solidFill>
              </a:rPr>
              <a:t>!?) - 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5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38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800">
                <a:solidFill>
                  <a:srgbClr val="FFFFFF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2. Основно послание</a:t>
            </a:r>
          </a:p>
        </p:txBody>
      </p:sp>
    </p:spTree>
    <p:extLst>
      <p:ext uri="{BB962C8B-B14F-4D97-AF65-F5344CB8AC3E}">
        <p14:creationId xmlns:p14="http://schemas.microsoft.com/office/powerpoint/2010/main" val="40879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66BFF-A44E-44B5-B643-DDF079DB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 sz="5100"/>
              <a:t>2. </a:t>
            </a:r>
            <a:r>
              <a:rPr lang="en-US" sz="5100" err="1"/>
              <a:t>Основно</a:t>
            </a:r>
            <a:r>
              <a:rPr lang="en-US" sz="5100"/>
              <a:t> </a:t>
            </a:r>
            <a:r>
              <a:rPr lang="en-US" sz="5100" err="1"/>
              <a:t>послание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605A1B-B93B-46B0-B807-362186FDB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40046"/>
              </p:ext>
            </p:extLst>
          </p:nvPr>
        </p:nvGraphicFramePr>
        <p:xfrm>
          <a:off x="5300812" y="643466"/>
          <a:ext cx="5927575" cy="55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125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umbrella in a sea of black umbrellas">
            <a:extLst>
              <a:ext uri="{FF2B5EF4-FFF2-40B4-BE49-F238E27FC236}">
                <a16:creationId xmlns:a16="http://schemas.microsoft.com/office/drawing/2014/main" id="{98B47B5E-4B1C-4099-84B9-5C87C9AF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" b="38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11D00-7F63-4FF8-849E-640298F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681454"/>
            <a:ext cx="10268712" cy="1550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800">
                <a:solidFill>
                  <a:srgbClr val="FFFFFF"/>
                </a:solidFill>
              </a:rPr>
              <a:t>Как се представя бранд?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190E-AD5D-4992-8B29-989229F41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406886"/>
            <a:ext cx="10268712" cy="628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3. Лого</a:t>
            </a:r>
          </a:p>
        </p:txBody>
      </p:sp>
    </p:spTree>
    <p:extLst>
      <p:ext uri="{BB962C8B-B14F-4D97-AF65-F5344CB8AC3E}">
        <p14:creationId xmlns:p14="http://schemas.microsoft.com/office/powerpoint/2010/main" val="14050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C5BF-B479-4097-AFFB-B561589C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Лого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50A0-1C9A-4B77-9909-A2FDA6A1B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125 СУ</a:t>
            </a:r>
          </a:p>
          <a:p>
            <a:endParaRPr lang="en-US" dirty="0"/>
          </a:p>
          <a:p>
            <a:r>
              <a:rPr lang="en-US" dirty="0"/>
              <a:t>7 СУ</a:t>
            </a:r>
          </a:p>
          <a:p>
            <a:endParaRPr lang="en-US" dirty="0"/>
          </a:p>
          <a:p>
            <a:r>
              <a:rPr lang="en-US" dirty="0"/>
              <a:t>8 СУ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CB9E3C-E9AF-413D-8347-D640F64B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25" y="2938463"/>
            <a:ext cx="971550" cy="9810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D941799-7035-4EA6-B2D7-B91FD6D8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23" y="4116508"/>
            <a:ext cx="533400" cy="695325"/>
          </a:xfrm>
          <a:prstGeom prst="rect">
            <a:avLst/>
          </a:prstGeom>
        </p:spPr>
      </p:pic>
      <p:pic>
        <p:nvPicPr>
          <p:cNvPr id="6" name="Picture 6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1A75951A-6027-439B-9D33-ACD1FAD29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5303253"/>
            <a:ext cx="2743200" cy="12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4478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3F3F0"/>
      </a:lt2>
      <a:accent1>
        <a:srgbClr val="572BE7"/>
      </a:accent1>
      <a:accent2>
        <a:srgbClr val="1739D5"/>
      </a:accent2>
      <a:accent3>
        <a:srgbClr val="299AE7"/>
      </a:accent3>
      <a:accent4>
        <a:srgbClr val="15C0BD"/>
      </a:accent4>
      <a:accent5>
        <a:srgbClr val="23C57F"/>
      </a:accent5>
      <a:accent6>
        <a:srgbClr val="16C631"/>
      </a:accent6>
      <a:hlink>
        <a:srgbClr val="349C81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JuxtaposeVTI</vt:lpstr>
      <vt:lpstr>Стратегическо брандиране на училището сред обществеността, родителите и учениците</vt:lpstr>
      <vt:lpstr>Как се представя бранд?</vt:lpstr>
      <vt:lpstr>Теренно проучване:</vt:lpstr>
      <vt:lpstr>Как се представя бранд?</vt:lpstr>
      <vt:lpstr>1. Име</vt:lpstr>
      <vt:lpstr>Как се представя бранд?</vt:lpstr>
      <vt:lpstr>2. Основно послание</vt:lpstr>
      <vt:lpstr>Как се представя бранд?</vt:lpstr>
      <vt:lpstr>3. Лого</vt:lpstr>
      <vt:lpstr>Как се представя бранд?</vt:lpstr>
      <vt:lpstr>4. Мисия</vt:lpstr>
      <vt:lpstr>Как се представя бранд?</vt:lpstr>
      <vt:lpstr>5. История</vt:lpstr>
      <vt:lpstr>Как се представя бранд?</vt:lpstr>
      <vt:lpstr>6. Звезди</vt:lpstr>
      <vt:lpstr>6. Звезди</vt:lpstr>
      <vt:lpstr>6. Звезди</vt:lpstr>
      <vt:lpstr>Как се представя бранд?</vt:lpstr>
      <vt:lpstr>7. Ценности</vt:lpstr>
      <vt:lpstr>Обобщение</vt:lpstr>
      <vt:lpstr>Durankev@yahoo.com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269</cp:revision>
  <dcterms:created xsi:type="dcterms:W3CDTF">2021-03-24T10:09:53Z</dcterms:created>
  <dcterms:modified xsi:type="dcterms:W3CDTF">2021-03-24T11:35:49Z</dcterms:modified>
</cp:coreProperties>
</file>